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95" r:id="rId2"/>
    <p:sldMasterId id="2147483708" r:id="rId3"/>
    <p:sldMasterId id="2147483721" r:id="rId4"/>
    <p:sldMasterId id="2147483734" r:id="rId5"/>
  </p:sldMasterIdLst>
  <p:notesMasterIdLst>
    <p:notesMasterId r:id="rId32"/>
  </p:notesMasterIdLst>
  <p:sldIdLst>
    <p:sldId id="256" r:id="rId6"/>
    <p:sldId id="263" r:id="rId7"/>
    <p:sldId id="258" r:id="rId8"/>
    <p:sldId id="271" r:id="rId9"/>
    <p:sldId id="257" r:id="rId10"/>
    <p:sldId id="266" r:id="rId11"/>
    <p:sldId id="260" r:id="rId12"/>
    <p:sldId id="275" r:id="rId13"/>
    <p:sldId id="276" r:id="rId14"/>
    <p:sldId id="278" r:id="rId15"/>
    <p:sldId id="279" r:id="rId16"/>
    <p:sldId id="280" r:id="rId17"/>
    <p:sldId id="265" r:id="rId18"/>
    <p:sldId id="259" r:id="rId19"/>
    <p:sldId id="270" r:id="rId20"/>
    <p:sldId id="269" r:id="rId21"/>
    <p:sldId id="268" r:id="rId22"/>
    <p:sldId id="264" r:id="rId23"/>
    <p:sldId id="274" r:id="rId24"/>
    <p:sldId id="282" r:id="rId25"/>
    <p:sldId id="281" r:id="rId26"/>
    <p:sldId id="283" r:id="rId27"/>
    <p:sldId id="273" r:id="rId28"/>
    <p:sldId id="261" r:id="rId29"/>
    <p:sldId id="284" r:id="rId30"/>
    <p:sldId id="285"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008" autoAdjust="0"/>
  </p:normalViewPr>
  <p:slideViewPr>
    <p:cSldViewPr snapToGrid="0">
      <p:cViewPr varScale="1">
        <p:scale>
          <a:sx n="64" d="100"/>
          <a:sy n="64" d="100"/>
        </p:scale>
        <p:origin x="39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6B9E08-7A8E-4AF7-925C-E3C5B388EE30}" type="doc">
      <dgm:prSet loTypeId="urn:microsoft.com/office/officeart/2005/8/layout/orgChart1" loCatId="hierarchy" qsTypeId="urn:microsoft.com/office/officeart/2005/8/quickstyle/simple1" qsCatId="simple" csTypeId="urn:microsoft.com/office/officeart/2005/8/colors/accent1_2" csCatId="accent1"/>
      <dgm:spPr/>
    </dgm:pt>
    <dgm:pt modelId="{D5F4EF24-B7C2-4D81-9A19-B86E5EB5941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rPr>
            <a:t>根据轻重程度</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rPr>
            <a:t>分为</a:t>
          </a:r>
        </a:p>
      </dgm:t>
    </dgm:pt>
    <dgm:pt modelId="{4028BD12-6BA4-49C6-90EF-89C1CDA06F95}" type="parTrans" cxnId="{2266BAB2-7495-4C60-8584-A3DF7877AC10}">
      <dgm:prSet/>
      <dgm:spPr/>
      <dgm:t>
        <a:bodyPr/>
        <a:lstStyle/>
        <a:p>
          <a:endParaRPr lang="zh-CN" altLang="en-US"/>
        </a:p>
      </dgm:t>
    </dgm:pt>
    <dgm:pt modelId="{22BEC55E-FF34-4AAD-81F1-038365532122}" type="sibTrans" cxnId="{2266BAB2-7495-4C60-8584-A3DF7877AC10}">
      <dgm:prSet/>
      <dgm:spPr/>
      <dgm:t>
        <a:bodyPr/>
        <a:lstStyle/>
        <a:p>
          <a:endParaRPr lang="zh-CN" altLang="en-US"/>
        </a:p>
      </dgm:t>
    </dgm:pt>
    <dgm:pt modelId="{5FBDDB05-5583-41CB-AD9E-2D14566D7EC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先兆中暑</a:t>
          </a:r>
        </a:p>
      </dgm:t>
    </dgm:pt>
    <dgm:pt modelId="{2AC9F6C1-73C8-466A-8E8D-2C0AFCA30CC3}" type="parTrans" cxnId="{FEF479FB-E77A-496D-88FA-1FAC5F5A29EB}">
      <dgm:prSet/>
      <dgm:spPr/>
      <dgm:t>
        <a:bodyPr/>
        <a:lstStyle/>
        <a:p>
          <a:endParaRPr lang="zh-CN" altLang="en-US"/>
        </a:p>
      </dgm:t>
    </dgm:pt>
    <dgm:pt modelId="{00059436-4284-443A-B414-05661AFE36CC}" type="sibTrans" cxnId="{FEF479FB-E77A-496D-88FA-1FAC5F5A29EB}">
      <dgm:prSet/>
      <dgm:spPr/>
      <dgm:t>
        <a:bodyPr/>
        <a:lstStyle/>
        <a:p>
          <a:endParaRPr lang="zh-CN" altLang="en-US"/>
        </a:p>
      </dgm:t>
    </dgm:pt>
    <dgm:pt modelId="{6B89CCF3-19F3-4CEB-AC6E-9D34C0EFA1A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rPr>
            <a:t>轻症中暑</a:t>
          </a:r>
        </a:p>
      </dgm:t>
    </dgm:pt>
    <dgm:pt modelId="{E921E45B-745B-4662-913A-1B8E4589C709}" type="parTrans" cxnId="{6C5B801E-253D-4D32-AEE7-7677F6CB0309}">
      <dgm:prSet/>
      <dgm:spPr/>
      <dgm:t>
        <a:bodyPr/>
        <a:lstStyle/>
        <a:p>
          <a:endParaRPr lang="zh-CN" altLang="en-US"/>
        </a:p>
      </dgm:t>
    </dgm:pt>
    <dgm:pt modelId="{0030D454-3D1E-490E-B269-120B1BC7061E}" type="sibTrans" cxnId="{6C5B801E-253D-4D32-AEE7-7677F6CB0309}">
      <dgm:prSet/>
      <dgm:spPr/>
      <dgm:t>
        <a:bodyPr/>
        <a:lstStyle/>
        <a:p>
          <a:endParaRPr lang="zh-CN" altLang="en-US"/>
        </a:p>
      </dgm:t>
    </dgm:pt>
    <dgm:pt modelId="{FB1BE77A-FEB6-486E-8BE5-6DE688F8B19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rPr>
            <a:t>重症中暑</a:t>
          </a:r>
        </a:p>
      </dgm:t>
    </dgm:pt>
    <dgm:pt modelId="{61F752B9-0997-42CA-81C7-F946A0B47318}" type="parTrans" cxnId="{E468E288-8E91-456B-AA30-652741559FA5}">
      <dgm:prSet/>
      <dgm:spPr/>
      <dgm:t>
        <a:bodyPr/>
        <a:lstStyle/>
        <a:p>
          <a:endParaRPr lang="zh-CN" altLang="en-US"/>
        </a:p>
      </dgm:t>
    </dgm:pt>
    <dgm:pt modelId="{26FC9543-7F34-4C00-AC7D-9CF753482BA5}" type="sibTrans" cxnId="{E468E288-8E91-456B-AA30-652741559FA5}">
      <dgm:prSet/>
      <dgm:spPr/>
      <dgm:t>
        <a:bodyPr/>
        <a:lstStyle/>
        <a:p>
          <a:endParaRPr lang="zh-CN" altLang="en-US"/>
        </a:p>
      </dgm:t>
    </dgm:pt>
    <dgm:pt modelId="{6D7CE945-0323-42A8-AB3C-40A5A9EAC98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rPr>
            <a:t>热痉挛</a:t>
          </a:r>
        </a:p>
      </dgm:t>
    </dgm:pt>
    <dgm:pt modelId="{39C092C9-85A2-43E7-A31A-5F60274139CF}" type="parTrans" cxnId="{E6A3E46E-9110-403E-9806-4283F6740B3A}">
      <dgm:prSet/>
      <dgm:spPr/>
      <dgm:t>
        <a:bodyPr/>
        <a:lstStyle/>
        <a:p>
          <a:endParaRPr lang="zh-CN" altLang="en-US"/>
        </a:p>
      </dgm:t>
    </dgm:pt>
    <dgm:pt modelId="{5E83314C-4B1D-4FBF-B03D-4B38B19D1664}" type="sibTrans" cxnId="{E6A3E46E-9110-403E-9806-4283F6740B3A}">
      <dgm:prSet/>
      <dgm:spPr/>
      <dgm:t>
        <a:bodyPr/>
        <a:lstStyle/>
        <a:p>
          <a:endParaRPr lang="zh-CN" altLang="en-US"/>
        </a:p>
      </dgm:t>
    </dgm:pt>
    <dgm:pt modelId="{5E1E9E65-0502-48C0-8C1A-FF38E2745B9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rPr>
            <a:t>热衰竭</a:t>
          </a:r>
        </a:p>
      </dgm:t>
    </dgm:pt>
    <dgm:pt modelId="{21E0B525-0B13-4841-83CB-5B61C1CDA13F}" type="parTrans" cxnId="{9333A56A-5826-40CF-A79B-E68CDE6FCB82}">
      <dgm:prSet/>
      <dgm:spPr/>
      <dgm:t>
        <a:bodyPr/>
        <a:lstStyle/>
        <a:p>
          <a:endParaRPr lang="zh-CN" altLang="en-US"/>
        </a:p>
      </dgm:t>
    </dgm:pt>
    <dgm:pt modelId="{579CB154-EB5B-40B3-98BD-4BCA32A402D5}" type="sibTrans" cxnId="{9333A56A-5826-40CF-A79B-E68CDE6FCB82}">
      <dgm:prSet/>
      <dgm:spPr/>
      <dgm:t>
        <a:bodyPr/>
        <a:lstStyle/>
        <a:p>
          <a:endParaRPr lang="zh-CN" altLang="en-US"/>
        </a:p>
      </dgm:t>
    </dgm:pt>
    <dgm:pt modelId="{CE1358CB-AE00-4784-8D16-DA5DB7E05CB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rPr>
            <a:t>热射病</a:t>
          </a:r>
        </a:p>
      </dgm:t>
    </dgm:pt>
    <dgm:pt modelId="{87DA19BC-AB4E-4808-8F0C-B7ACD414D61C}" type="parTrans" cxnId="{944EFAB2-8341-4BA6-A518-C892F0944C59}">
      <dgm:prSet/>
      <dgm:spPr/>
      <dgm:t>
        <a:bodyPr/>
        <a:lstStyle/>
        <a:p>
          <a:endParaRPr lang="zh-CN" altLang="en-US"/>
        </a:p>
      </dgm:t>
    </dgm:pt>
    <dgm:pt modelId="{8A5A7285-B1B0-4523-85BB-6927F0D8EC51}" type="sibTrans" cxnId="{944EFAB2-8341-4BA6-A518-C892F0944C59}">
      <dgm:prSet/>
      <dgm:spPr/>
      <dgm:t>
        <a:bodyPr/>
        <a:lstStyle/>
        <a:p>
          <a:endParaRPr lang="zh-CN" altLang="en-US"/>
        </a:p>
      </dgm:t>
    </dgm:pt>
    <dgm:pt modelId="{80959A8F-6604-4010-B136-C926363F7D18}" type="pres">
      <dgm:prSet presAssocID="{036B9E08-7A8E-4AF7-925C-E3C5B388EE30}" presName="hierChild1" presStyleCnt="0">
        <dgm:presLayoutVars>
          <dgm:orgChart val="1"/>
          <dgm:chPref val="1"/>
          <dgm:dir/>
          <dgm:animOne val="branch"/>
          <dgm:animLvl val="lvl"/>
          <dgm:resizeHandles/>
        </dgm:presLayoutVars>
      </dgm:prSet>
      <dgm:spPr/>
    </dgm:pt>
    <dgm:pt modelId="{1571F3A8-DF78-474D-A83E-5FD10861A210}" type="pres">
      <dgm:prSet presAssocID="{D5F4EF24-B7C2-4D81-9A19-B86E5EB59413}" presName="hierRoot1" presStyleCnt="0">
        <dgm:presLayoutVars>
          <dgm:hierBranch/>
        </dgm:presLayoutVars>
      </dgm:prSet>
      <dgm:spPr/>
    </dgm:pt>
    <dgm:pt modelId="{7430833E-D767-4659-8C94-72CD09DB870F}" type="pres">
      <dgm:prSet presAssocID="{D5F4EF24-B7C2-4D81-9A19-B86E5EB59413}" presName="rootComposite1" presStyleCnt="0"/>
      <dgm:spPr/>
    </dgm:pt>
    <dgm:pt modelId="{B82F5406-9E34-42B8-8C62-C2B3672F1FED}" type="pres">
      <dgm:prSet presAssocID="{D5F4EF24-B7C2-4D81-9A19-B86E5EB59413}" presName="rootText1" presStyleLbl="node0" presStyleIdx="0" presStyleCnt="1">
        <dgm:presLayoutVars>
          <dgm:chPref val="3"/>
        </dgm:presLayoutVars>
      </dgm:prSet>
      <dgm:spPr/>
      <dgm:t>
        <a:bodyPr/>
        <a:lstStyle/>
        <a:p>
          <a:endParaRPr lang="zh-CN" altLang="en-US"/>
        </a:p>
      </dgm:t>
    </dgm:pt>
    <dgm:pt modelId="{268F74A0-E017-49DB-BA6A-7D582C064A14}" type="pres">
      <dgm:prSet presAssocID="{D5F4EF24-B7C2-4D81-9A19-B86E5EB59413}" presName="rootConnector1" presStyleLbl="node1" presStyleIdx="0" presStyleCnt="0"/>
      <dgm:spPr/>
      <dgm:t>
        <a:bodyPr/>
        <a:lstStyle/>
        <a:p>
          <a:endParaRPr lang="zh-CN" altLang="en-US"/>
        </a:p>
      </dgm:t>
    </dgm:pt>
    <dgm:pt modelId="{9A861573-248A-42DA-AB6F-25A24F05B96F}" type="pres">
      <dgm:prSet presAssocID="{D5F4EF24-B7C2-4D81-9A19-B86E5EB59413}" presName="hierChild2" presStyleCnt="0"/>
      <dgm:spPr/>
    </dgm:pt>
    <dgm:pt modelId="{0E4405B7-86B1-4993-9608-83129DBA198E}" type="pres">
      <dgm:prSet presAssocID="{2AC9F6C1-73C8-466A-8E8D-2C0AFCA30CC3}" presName="Name35" presStyleLbl="parChTrans1D2" presStyleIdx="0" presStyleCnt="3"/>
      <dgm:spPr/>
      <dgm:t>
        <a:bodyPr/>
        <a:lstStyle/>
        <a:p>
          <a:endParaRPr lang="zh-CN" altLang="en-US"/>
        </a:p>
      </dgm:t>
    </dgm:pt>
    <dgm:pt modelId="{F2638122-8599-48B9-8245-1212B10C590E}" type="pres">
      <dgm:prSet presAssocID="{5FBDDB05-5583-41CB-AD9E-2D14566D7EC2}" presName="hierRoot2" presStyleCnt="0">
        <dgm:presLayoutVars>
          <dgm:hierBranch/>
        </dgm:presLayoutVars>
      </dgm:prSet>
      <dgm:spPr/>
    </dgm:pt>
    <dgm:pt modelId="{6565C7F6-DEAB-4546-9A45-4D0953381E97}" type="pres">
      <dgm:prSet presAssocID="{5FBDDB05-5583-41CB-AD9E-2D14566D7EC2}" presName="rootComposite" presStyleCnt="0"/>
      <dgm:spPr/>
    </dgm:pt>
    <dgm:pt modelId="{3E9309D0-F147-4802-85AB-1F90F39FA8A3}" type="pres">
      <dgm:prSet presAssocID="{5FBDDB05-5583-41CB-AD9E-2D14566D7EC2}" presName="rootText" presStyleLbl="node2" presStyleIdx="0" presStyleCnt="3">
        <dgm:presLayoutVars>
          <dgm:chPref val="3"/>
        </dgm:presLayoutVars>
      </dgm:prSet>
      <dgm:spPr/>
      <dgm:t>
        <a:bodyPr/>
        <a:lstStyle/>
        <a:p>
          <a:endParaRPr lang="zh-CN" altLang="en-US"/>
        </a:p>
      </dgm:t>
    </dgm:pt>
    <dgm:pt modelId="{00D7BDC5-0FC7-4C38-AA49-9BF59E2F859E}" type="pres">
      <dgm:prSet presAssocID="{5FBDDB05-5583-41CB-AD9E-2D14566D7EC2}" presName="rootConnector" presStyleLbl="node2" presStyleIdx="0" presStyleCnt="3"/>
      <dgm:spPr/>
      <dgm:t>
        <a:bodyPr/>
        <a:lstStyle/>
        <a:p>
          <a:endParaRPr lang="zh-CN" altLang="en-US"/>
        </a:p>
      </dgm:t>
    </dgm:pt>
    <dgm:pt modelId="{668B677E-A4BE-4627-8E5E-505C61687B3C}" type="pres">
      <dgm:prSet presAssocID="{5FBDDB05-5583-41CB-AD9E-2D14566D7EC2}" presName="hierChild4" presStyleCnt="0"/>
      <dgm:spPr/>
    </dgm:pt>
    <dgm:pt modelId="{2B8C4FE6-4B8D-46AD-8320-BD64742777EC}" type="pres">
      <dgm:prSet presAssocID="{5FBDDB05-5583-41CB-AD9E-2D14566D7EC2}" presName="hierChild5" presStyleCnt="0"/>
      <dgm:spPr/>
    </dgm:pt>
    <dgm:pt modelId="{B484B248-42D4-4541-9D2B-1CDEA02C9A76}" type="pres">
      <dgm:prSet presAssocID="{E921E45B-745B-4662-913A-1B8E4589C709}" presName="Name35" presStyleLbl="parChTrans1D2" presStyleIdx="1" presStyleCnt="3"/>
      <dgm:spPr/>
      <dgm:t>
        <a:bodyPr/>
        <a:lstStyle/>
        <a:p>
          <a:endParaRPr lang="zh-CN" altLang="en-US"/>
        </a:p>
      </dgm:t>
    </dgm:pt>
    <dgm:pt modelId="{026E7608-1F13-4DA4-BF36-9DE2E2E7D3D3}" type="pres">
      <dgm:prSet presAssocID="{6B89CCF3-19F3-4CEB-AC6E-9D34C0EFA1A4}" presName="hierRoot2" presStyleCnt="0">
        <dgm:presLayoutVars>
          <dgm:hierBranch/>
        </dgm:presLayoutVars>
      </dgm:prSet>
      <dgm:spPr/>
    </dgm:pt>
    <dgm:pt modelId="{3539162E-6C18-4734-9D05-93F1AE9FFADA}" type="pres">
      <dgm:prSet presAssocID="{6B89CCF3-19F3-4CEB-AC6E-9D34C0EFA1A4}" presName="rootComposite" presStyleCnt="0"/>
      <dgm:spPr/>
    </dgm:pt>
    <dgm:pt modelId="{72499610-31D3-4677-A827-21055C33F328}" type="pres">
      <dgm:prSet presAssocID="{6B89CCF3-19F3-4CEB-AC6E-9D34C0EFA1A4}" presName="rootText" presStyleLbl="node2" presStyleIdx="1" presStyleCnt="3">
        <dgm:presLayoutVars>
          <dgm:chPref val="3"/>
        </dgm:presLayoutVars>
      </dgm:prSet>
      <dgm:spPr/>
      <dgm:t>
        <a:bodyPr/>
        <a:lstStyle/>
        <a:p>
          <a:endParaRPr lang="zh-CN" altLang="en-US"/>
        </a:p>
      </dgm:t>
    </dgm:pt>
    <dgm:pt modelId="{FC6C5E7D-5D2B-4DA7-9887-D0B0EF808890}" type="pres">
      <dgm:prSet presAssocID="{6B89CCF3-19F3-4CEB-AC6E-9D34C0EFA1A4}" presName="rootConnector" presStyleLbl="node2" presStyleIdx="1" presStyleCnt="3"/>
      <dgm:spPr/>
      <dgm:t>
        <a:bodyPr/>
        <a:lstStyle/>
        <a:p>
          <a:endParaRPr lang="zh-CN" altLang="en-US"/>
        </a:p>
      </dgm:t>
    </dgm:pt>
    <dgm:pt modelId="{3DCEAF5F-3047-48F4-9936-5FED0D621979}" type="pres">
      <dgm:prSet presAssocID="{6B89CCF3-19F3-4CEB-AC6E-9D34C0EFA1A4}" presName="hierChild4" presStyleCnt="0"/>
      <dgm:spPr/>
    </dgm:pt>
    <dgm:pt modelId="{51DD84BB-CDAD-4A32-A72D-0FF5AD42DF7A}" type="pres">
      <dgm:prSet presAssocID="{6B89CCF3-19F3-4CEB-AC6E-9D34C0EFA1A4}" presName="hierChild5" presStyleCnt="0"/>
      <dgm:spPr/>
    </dgm:pt>
    <dgm:pt modelId="{F51BC338-F8F0-4BC1-A62B-5880B593CE85}" type="pres">
      <dgm:prSet presAssocID="{61F752B9-0997-42CA-81C7-F946A0B47318}" presName="Name35" presStyleLbl="parChTrans1D2" presStyleIdx="2" presStyleCnt="3"/>
      <dgm:spPr/>
      <dgm:t>
        <a:bodyPr/>
        <a:lstStyle/>
        <a:p>
          <a:endParaRPr lang="zh-CN" altLang="en-US"/>
        </a:p>
      </dgm:t>
    </dgm:pt>
    <dgm:pt modelId="{6A94CB3E-C7F9-4593-9E32-E90EBD17EC60}" type="pres">
      <dgm:prSet presAssocID="{FB1BE77A-FEB6-486E-8BE5-6DE688F8B19F}" presName="hierRoot2" presStyleCnt="0">
        <dgm:presLayoutVars>
          <dgm:hierBranch/>
        </dgm:presLayoutVars>
      </dgm:prSet>
      <dgm:spPr/>
    </dgm:pt>
    <dgm:pt modelId="{429E8F12-A17F-4101-ADF5-D703F17F5B47}" type="pres">
      <dgm:prSet presAssocID="{FB1BE77A-FEB6-486E-8BE5-6DE688F8B19F}" presName="rootComposite" presStyleCnt="0"/>
      <dgm:spPr/>
    </dgm:pt>
    <dgm:pt modelId="{5A805328-0C63-4934-9FCF-90709C3E9EA4}" type="pres">
      <dgm:prSet presAssocID="{FB1BE77A-FEB6-486E-8BE5-6DE688F8B19F}" presName="rootText" presStyleLbl="node2" presStyleIdx="2" presStyleCnt="3">
        <dgm:presLayoutVars>
          <dgm:chPref val="3"/>
        </dgm:presLayoutVars>
      </dgm:prSet>
      <dgm:spPr/>
      <dgm:t>
        <a:bodyPr/>
        <a:lstStyle/>
        <a:p>
          <a:endParaRPr lang="zh-CN" altLang="en-US"/>
        </a:p>
      </dgm:t>
    </dgm:pt>
    <dgm:pt modelId="{B3CD0FCA-1CCE-48AB-B80B-0E0015BC85CC}" type="pres">
      <dgm:prSet presAssocID="{FB1BE77A-FEB6-486E-8BE5-6DE688F8B19F}" presName="rootConnector" presStyleLbl="node2" presStyleIdx="2" presStyleCnt="3"/>
      <dgm:spPr/>
      <dgm:t>
        <a:bodyPr/>
        <a:lstStyle/>
        <a:p>
          <a:endParaRPr lang="zh-CN" altLang="en-US"/>
        </a:p>
      </dgm:t>
    </dgm:pt>
    <dgm:pt modelId="{A53C8F61-93B9-46E1-8859-C9628DF937AD}" type="pres">
      <dgm:prSet presAssocID="{FB1BE77A-FEB6-486E-8BE5-6DE688F8B19F}" presName="hierChild4" presStyleCnt="0"/>
      <dgm:spPr/>
    </dgm:pt>
    <dgm:pt modelId="{3F200CBF-0318-4DDD-8D6A-DE8444F28F47}" type="pres">
      <dgm:prSet presAssocID="{39C092C9-85A2-43E7-A31A-5F60274139CF}" presName="Name35" presStyleLbl="parChTrans1D3" presStyleIdx="0" presStyleCnt="3"/>
      <dgm:spPr/>
      <dgm:t>
        <a:bodyPr/>
        <a:lstStyle/>
        <a:p>
          <a:endParaRPr lang="zh-CN" altLang="en-US"/>
        </a:p>
      </dgm:t>
    </dgm:pt>
    <dgm:pt modelId="{AF0CD0FA-74BD-454C-BA0D-162A262A1AD6}" type="pres">
      <dgm:prSet presAssocID="{6D7CE945-0323-42A8-AB3C-40A5A9EAC982}" presName="hierRoot2" presStyleCnt="0">
        <dgm:presLayoutVars>
          <dgm:hierBranch val="r"/>
        </dgm:presLayoutVars>
      </dgm:prSet>
      <dgm:spPr/>
    </dgm:pt>
    <dgm:pt modelId="{4346511F-B205-41AA-970B-21F6341EE66B}" type="pres">
      <dgm:prSet presAssocID="{6D7CE945-0323-42A8-AB3C-40A5A9EAC982}" presName="rootComposite" presStyleCnt="0"/>
      <dgm:spPr/>
    </dgm:pt>
    <dgm:pt modelId="{25F171D0-EC09-447A-B12C-750E230D9A16}" type="pres">
      <dgm:prSet presAssocID="{6D7CE945-0323-42A8-AB3C-40A5A9EAC982}" presName="rootText" presStyleLbl="node3" presStyleIdx="0" presStyleCnt="3">
        <dgm:presLayoutVars>
          <dgm:chPref val="3"/>
        </dgm:presLayoutVars>
      </dgm:prSet>
      <dgm:spPr/>
      <dgm:t>
        <a:bodyPr/>
        <a:lstStyle/>
        <a:p>
          <a:endParaRPr lang="zh-CN" altLang="en-US"/>
        </a:p>
      </dgm:t>
    </dgm:pt>
    <dgm:pt modelId="{969B5A11-E363-4CF5-B116-48DBAE31AD52}" type="pres">
      <dgm:prSet presAssocID="{6D7CE945-0323-42A8-AB3C-40A5A9EAC982}" presName="rootConnector" presStyleLbl="node3" presStyleIdx="0" presStyleCnt="3"/>
      <dgm:spPr/>
      <dgm:t>
        <a:bodyPr/>
        <a:lstStyle/>
        <a:p>
          <a:endParaRPr lang="zh-CN" altLang="en-US"/>
        </a:p>
      </dgm:t>
    </dgm:pt>
    <dgm:pt modelId="{57C3C85D-8C75-4DA7-A536-470BD8CABF7A}" type="pres">
      <dgm:prSet presAssocID="{6D7CE945-0323-42A8-AB3C-40A5A9EAC982}" presName="hierChild4" presStyleCnt="0"/>
      <dgm:spPr/>
    </dgm:pt>
    <dgm:pt modelId="{7A4A82D0-6B4A-4317-AB8D-F478826DB9E3}" type="pres">
      <dgm:prSet presAssocID="{6D7CE945-0323-42A8-AB3C-40A5A9EAC982}" presName="hierChild5" presStyleCnt="0"/>
      <dgm:spPr/>
    </dgm:pt>
    <dgm:pt modelId="{20906E47-E2A5-48AF-B1C2-212351C9E9C7}" type="pres">
      <dgm:prSet presAssocID="{21E0B525-0B13-4841-83CB-5B61C1CDA13F}" presName="Name35" presStyleLbl="parChTrans1D3" presStyleIdx="1" presStyleCnt="3"/>
      <dgm:spPr/>
      <dgm:t>
        <a:bodyPr/>
        <a:lstStyle/>
        <a:p>
          <a:endParaRPr lang="zh-CN" altLang="en-US"/>
        </a:p>
      </dgm:t>
    </dgm:pt>
    <dgm:pt modelId="{9891A832-FD29-4E86-B455-62114A8FDDD8}" type="pres">
      <dgm:prSet presAssocID="{5E1E9E65-0502-48C0-8C1A-FF38E2745B97}" presName="hierRoot2" presStyleCnt="0">
        <dgm:presLayoutVars>
          <dgm:hierBranch val="r"/>
        </dgm:presLayoutVars>
      </dgm:prSet>
      <dgm:spPr/>
    </dgm:pt>
    <dgm:pt modelId="{CE7B8E92-BB8C-4C6B-A99A-9A69947A9180}" type="pres">
      <dgm:prSet presAssocID="{5E1E9E65-0502-48C0-8C1A-FF38E2745B97}" presName="rootComposite" presStyleCnt="0"/>
      <dgm:spPr/>
    </dgm:pt>
    <dgm:pt modelId="{4CAFFBC7-64FE-4235-8CFE-7B06A5A34AEF}" type="pres">
      <dgm:prSet presAssocID="{5E1E9E65-0502-48C0-8C1A-FF38E2745B97}" presName="rootText" presStyleLbl="node3" presStyleIdx="1" presStyleCnt="3">
        <dgm:presLayoutVars>
          <dgm:chPref val="3"/>
        </dgm:presLayoutVars>
      </dgm:prSet>
      <dgm:spPr/>
      <dgm:t>
        <a:bodyPr/>
        <a:lstStyle/>
        <a:p>
          <a:endParaRPr lang="zh-CN" altLang="en-US"/>
        </a:p>
      </dgm:t>
    </dgm:pt>
    <dgm:pt modelId="{A1657174-72F5-42BD-8946-BAEF179B6DF5}" type="pres">
      <dgm:prSet presAssocID="{5E1E9E65-0502-48C0-8C1A-FF38E2745B97}" presName="rootConnector" presStyleLbl="node3" presStyleIdx="1" presStyleCnt="3"/>
      <dgm:spPr/>
      <dgm:t>
        <a:bodyPr/>
        <a:lstStyle/>
        <a:p>
          <a:endParaRPr lang="zh-CN" altLang="en-US"/>
        </a:p>
      </dgm:t>
    </dgm:pt>
    <dgm:pt modelId="{512C71A3-F67A-4311-BDA4-99405CD3D1B7}" type="pres">
      <dgm:prSet presAssocID="{5E1E9E65-0502-48C0-8C1A-FF38E2745B97}" presName="hierChild4" presStyleCnt="0"/>
      <dgm:spPr/>
    </dgm:pt>
    <dgm:pt modelId="{96EC2192-92C0-4BFF-9994-1C3169F60A5F}" type="pres">
      <dgm:prSet presAssocID="{5E1E9E65-0502-48C0-8C1A-FF38E2745B97}" presName="hierChild5" presStyleCnt="0"/>
      <dgm:spPr/>
    </dgm:pt>
    <dgm:pt modelId="{88BD2FB4-FC0A-43FE-9142-100008D57934}" type="pres">
      <dgm:prSet presAssocID="{87DA19BC-AB4E-4808-8F0C-B7ACD414D61C}" presName="Name35" presStyleLbl="parChTrans1D3" presStyleIdx="2" presStyleCnt="3"/>
      <dgm:spPr/>
      <dgm:t>
        <a:bodyPr/>
        <a:lstStyle/>
        <a:p>
          <a:endParaRPr lang="zh-CN" altLang="en-US"/>
        </a:p>
      </dgm:t>
    </dgm:pt>
    <dgm:pt modelId="{234E45E7-B91B-432E-BA03-4DDF2B53DE73}" type="pres">
      <dgm:prSet presAssocID="{CE1358CB-AE00-4784-8D16-DA5DB7E05CB9}" presName="hierRoot2" presStyleCnt="0">
        <dgm:presLayoutVars>
          <dgm:hierBranch val="r"/>
        </dgm:presLayoutVars>
      </dgm:prSet>
      <dgm:spPr/>
    </dgm:pt>
    <dgm:pt modelId="{811BE33A-9E62-41F6-898D-B2B9AB18CAB8}" type="pres">
      <dgm:prSet presAssocID="{CE1358CB-AE00-4784-8D16-DA5DB7E05CB9}" presName="rootComposite" presStyleCnt="0"/>
      <dgm:spPr/>
    </dgm:pt>
    <dgm:pt modelId="{4A84E3B6-0D9F-4EA5-AA99-AE014D823F99}" type="pres">
      <dgm:prSet presAssocID="{CE1358CB-AE00-4784-8D16-DA5DB7E05CB9}" presName="rootText" presStyleLbl="node3" presStyleIdx="2" presStyleCnt="3">
        <dgm:presLayoutVars>
          <dgm:chPref val="3"/>
        </dgm:presLayoutVars>
      </dgm:prSet>
      <dgm:spPr/>
      <dgm:t>
        <a:bodyPr/>
        <a:lstStyle/>
        <a:p>
          <a:endParaRPr lang="zh-CN" altLang="en-US"/>
        </a:p>
      </dgm:t>
    </dgm:pt>
    <dgm:pt modelId="{7C89D069-2535-4D1C-B75C-5024BA428611}" type="pres">
      <dgm:prSet presAssocID="{CE1358CB-AE00-4784-8D16-DA5DB7E05CB9}" presName="rootConnector" presStyleLbl="node3" presStyleIdx="2" presStyleCnt="3"/>
      <dgm:spPr/>
      <dgm:t>
        <a:bodyPr/>
        <a:lstStyle/>
        <a:p>
          <a:endParaRPr lang="zh-CN" altLang="en-US"/>
        </a:p>
      </dgm:t>
    </dgm:pt>
    <dgm:pt modelId="{12CE0DBE-8C79-4E4E-AFD9-006B569899C5}" type="pres">
      <dgm:prSet presAssocID="{CE1358CB-AE00-4784-8D16-DA5DB7E05CB9}" presName="hierChild4" presStyleCnt="0"/>
      <dgm:spPr/>
    </dgm:pt>
    <dgm:pt modelId="{C6A38077-4E9B-4E58-A656-1E688BF946EA}" type="pres">
      <dgm:prSet presAssocID="{CE1358CB-AE00-4784-8D16-DA5DB7E05CB9}" presName="hierChild5" presStyleCnt="0"/>
      <dgm:spPr/>
    </dgm:pt>
    <dgm:pt modelId="{B34F6FB9-F0CC-4EE7-B400-51B7D3BEDF3C}" type="pres">
      <dgm:prSet presAssocID="{FB1BE77A-FEB6-486E-8BE5-6DE688F8B19F}" presName="hierChild5" presStyleCnt="0"/>
      <dgm:spPr/>
    </dgm:pt>
    <dgm:pt modelId="{07CAC7ED-1087-46A0-B297-C1C6C45D3BE4}" type="pres">
      <dgm:prSet presAssocID="{D5F4EF24-B7C2-4D81-9A19-B86E5EB59413}" presName="hierChild3" presStyleCnt="0"/>
      <dgm:spPr/>
    </dgm:pt>
  </dgm:ptLst>
  <dgm:cxnLst>
    <dgm:cxn modelId="{197BB208-DC15-4979-9F66-E84E114AF6DF}" type="presOf" srcId="{FB1BE77A-FEB6-486E-8BE5-6DE688F8B19F}" destId="{5A805328-0C63-4934-9FCF-90709C3E9EA4}" srcOrd="0" destOrd="0" presId="urn:microsoft.com/office/officeart/2005/8/layout/orgChart1"/>
    <dgm:cxn modelId="{019BF5ED-0D9E-4064-920A-B6EC0FA23D32}" type="presOf" srcId="{FB1BE77A-FEB6-486E-8BE5-6DE688F8B19F}" destId="{B3CD0FCA-1CCE-48AB-B80B-0E0015BC85CC}" srcOrd="1" destOrd="0" presId="urn:microsoft.com/office/officeart/2005/8/layout/orgChart1"/>
    <dgm:cxn modelId="{5ADFDBBE-2F1C-461B-93E9-D013CA74F4E2}" type="presOf" srcId="{6B89CCF3-19F3-4CEB-AC6E-9D34C0EFA1A4}" destId="{72499610-31D3-4677-A827-21055C33F328}" srcOrd="0" destOrd="0" presId="urn:microsoft.com/office/officeart/2005/8/layout/orgChart1"/>
    <dgm:cxn modelId="{6C5B801E-253D-4D32-AEE7-7677F6CB0309}" srcId="{D5F4EF24-B7C2-4D81-9A19-B86E5EB59413}" destId="{6B89CCF3-19F3-4CEB-AC6E-9D34C0EFA1A4}" srcOrd="1" destOrd="0" parTransId="{E921E45B-745B-4662-913A-1B8E4589C709}" sibTransId="{0030D454-3D1E-490E-B269-120B1BC7061E}"/>
    <dgm:cxn modelId="{3A8666E9-E74C-405B-8ED6-9FDE33D2EDCE}" type="presOf" srcId="{5FBDDB05-5583-41CB-AD9E-2D14566D7EC2}" destId="{00D7BDC5-0FC7-4C38-AA49-9BF59E2F859E}" srcOrd="1" destOrd="0" presId="urn:microsoft.com/office/officeart/2005/8/layout/orgChart1"/>
    <dgm:cxn modelId="{668F2303-5E3A-4BE2-A256-895871574774}" type="presOf" srcId="{6B89CCF3-19F3-4CEB-AC6E-9D34C0EFA1A4}" destId="{FC6C5E7D-5D2B-4DA7-9887-D0B0EF808890}" srcOrd="1" destOrd="0" presId="urn:microsoft.com/office/officeart/2005/8/layout/orgChart1"/>
    <dgm:cxn modelId="{2266BAB2-7495-4C60-8584-A3DF7877AC10}" srcId="{036B9E08-7A8E-4AF7-925C-E3C5B388EE30}" destId="{D5F4EF24-B7C2-4D81-9A19-B86E5EB59413}" srcOrd="0" destOrd="0" parTransId="{4028BD12-6BA4-49C6-90EF-89C1CDA06F95}" sibTransId="{22BEC55E-FF34-4AAD-81F1-038365532122}"/>
    <dgm:cxn modelId="{E468E288-8E91-456B-AA30-652741559FA5}" srcId="{D5F4EF24-B7C2-4D81-9A19-B86E5EB59413}" destId="{FB1BE77A-FEB6-486E-8BE5-6DE688F8B19F}" srcOrd="2" destOrd="0" parTransId="{61F752B9-0997-42CA-81C7-F946A0B47318}" sibTransId="{26FC9543-7F34-4C00-AC7D-9CF753482BA5}"/>
    <dgm:cxn modelId="{05BC65ED-8646-4CDA-9D72-1F29D589D5A6}" type="presOf" srcId="{61F752B9-0997-42CA-81C7-F946A0B47318}" destId="{F51BC338-F8F0-4BC1-A62B-5880B593CE85}" srcOrd="0" destOrd="0" presId="urn:microsoft.com/office/officeart/2005/8/layout/orgChart1"/>
    <dgm:cxn modelId="{E6A3E46E-9110-403E-9806-4283F6740B3A}" srcId="{FB1BE77A-FEB6-486E-8BE5-6DE688F8B19F}" destId="{6D7CE945-0323-42A8-AB3C-40A5A9EAC982}" srcOrd="0" destOrd="0" parTransId="{39C092C9-85A2-43E7-A31A-5F60274139CF}" sibTransId="{5E83314C-4B1D-4FBF-B03D-4B38B19D1664}"/>
    <dgm:cxn modelId="{22450486-185C-49B8-8B5B-B9CA73EFBC28}" type="presOf" srcId="{5FBDDB05-5583-41CB-AD9E-2D14566D7EC2}" destId="{3E9309D0-F147-4802-85AB-1F90F39FA8A3}" srcOrd="0" destOrd="0" presId="urn:microsoft.com/office/officeart/2005/8/layout/orgChart1"/>
    <dgm:cxn modelId="{8E583744-FE9A-4E94-B7CE-6917BA508B25}" type="presOf" srcId="{D5F4EF24-B7C2-4D81-9A19-B86E5EB59413}" destId="{B82F5406-9E34-42B8-8C62-C2B3672F1FED}" srcOrd="0" destOrd="0" presId="urn:microsoft.com/office/officeart/2005/8/layout/orgChart1"/>
    <dgm:cxn modelId="{E40F22D6-9E03-4252-A39F-7A98476F91FD}" type="presOf" srcId="{21E0B525-0B13-4841-83CB-5B61C1CDA13F}" destId="{20906E47-E2A5-48AF-B1C2-212351C9E9C7}" srcOrd="0" destOrd="0" presId="urn:microsoft.com/office/officeart/2005/8/layout/orgChart1"/>
    <dgm:cxn modelId="{35DE712E-14D7-4995-A3F1-D1237D3F686D}" type="presOf" srcId="{CE1358CB-AE00-4784-8D16-DA5DB7E05CB9}" destId="{7C89D069-2535-4D1C-B75C-5024BA428611}" srcOrd="1" destOrd="0" presId="urn:microsoft.com/office/officeart/2005/8/layout/orgChart1"/>
    <dgm:cxn modelId="{BB8E95E1-2AB1-43E0-B173-9198911E1583}" type="presOf" srcId="{036B9E08-7A8E-4AF7-925C-E3C5B388EE30}" destId="{80959A8F-6604-4010-B136-C926363F7D18}" srcOrd="0" destOrd="0" presId="urn:microsoft.com/office/officeart/2005/8/layout/orgChart1"/>
    <dgm:cxn modelId="{944EFAB2-8341-4BA6-A518-C892F0944C59}" srcId="{FB1BE77A-FEB6-486E-8BE5-6DE688F8B19F}" destId="{CE1358CB-AE00-4784-8D16-DA5DB7E05CB9}" srcOrd="2" destOrd="0" parTransId="{87DA19BC-AB4E-4808-8F0C-B7ACD414D61C}" sibTransId="{8A5A7285-B1B0-4523-85BB-6927F0D8EC51}"/>
    <dgm:cxn modelId="{BB5A33CC-FEDB-469C-8F65-61939F2E290E}" type="presOf" srcId="{5E1E9E65-0502-48C0-8C1A-FF38E2745B97}" destId="{A1657174-72F5-42BD-8946-BAEF179B6DF5}" srcOrd="1" destOrd="0" presId="urn:microsoft.com/office/officeart/2005/8/layout/orgChart1"/>
    <dgm:cxn modelId="{281784E7-73B3-47E7-AAC2-FBBE1D235E6B}" type="presOf" srcId="{2AC9F6C1-73C8-466A-8E8D-2C0AFCA30CC3}" destId="{0E4405B7-86B1-4993-9608-83129DBA198E}" srcOrd="0" destOrd="0" presId="urn:microsoft.com/office/officeart/2005/8/layout/orgChart1"/>
    <dgm:cxn modelId="{C0D71279-A630-49C2-8CB4-51183333E4C6}" type="presOf" srcId="{E921E45B-745B-4662-913A-1B8E4589C709}" destId="{B484B248-42D4-4541-9D2B-1CDEA02C9A76}" srcOrd="0" destOrd="0" presId="urn:microsoft.com/office/officeart/2005/8/layout/orgChart1"/>
    <dgm:cxn modelId="{7DFB37B4-88CA-453A-96C6-06823A50C054}" type="presOf" srcId="{5E1E9E65-0502-48C0-8C1A-FF38E2745B97}" destId="{4CAFFBC7-64FE-4235-8CFE-7B06A5A34AEF}" srcOrd="0" destOrd="0" presId="urn:microsoft.com/office/officeart/2005/8/layout/orgChart1"/>
    <dgm:cxn modelId="{BDA16A86-3AC1-4D44-B897-2E2936F9E04E}" type="presOf" srcId="{D5F4EF24-B7C2-4D81-9A19-B86E5EB59413}" destId="{268F74A0-E017-49DB-BA6A-7D582C064A14}" srcOrd="1" destOrd="0" presId="urn:microsoft.com/office/officeart/2005/8/layout/orgChart1"/>
    <dgm:cxn modelId="{277FB5D9-EE18-41AE-8EA2-02096C1F36D3}" type="presOf" srcId="{6D7CE945-0323-42A8-AB3C-40A5A9EAC982}" destId="{25F171D0-EC09-447A-B12C-750E230D9A16}" srcOrd="0" destOrd="0" presId="urn:microsoft.com/office/officeart/2005/8/layout/orgChart1"/>
    <dgm:cxn modelId="{FEF479FB-E77A-496D-88FA-1FAC5F5A29EB}" srcId="{D5F4EF24-B7C2-4D81-9A19-B86E5EB59413}" destId="{5FBDDB05-5583-41CB-AD9E-2D14566D7EC2}" srcOrd="0" destOrd="0" parTransId="{2AC9F6C1-73C8-466A-8E8D-2C0AFCA30CC3}" sibTransId="{00059436-4284-443A-B414-05661AFE36CC}"/>
    <dgm:cxn modelId="{B45B76F9-8E74-4B2F-A696-D0E716260183}" type="presOf" srcId="{39C092C9-85A2-43E7-A31A-5F60274139CF}" destId="{3F200CBF-0318-4DDD-8D6A-DE8444F28F47}" srcOrd="0" destOrd="0" presId="urn:microsoft.com/office/officeart/2005/8/layout/orgChart1"/>
    <dgm:cxn modelId="{405E5FAC-CD3A-440F-8FBF-4AD24E2A9F9B}" type="presOf" srcId="{6D7CE945-0323-42A8-AB3C-40A5A9EAC982}" destId="{969B5A11-E363-4CF5-B116-48DBAE31AD52}" srcOrd="1" destOrd="0" presId="urn:microsoft.com/office/officeart/2005/8/layout/orgChart1"/>
    <dgm:cxn modelId="{269B5F49-6F20-469A-B277-2B281E66953E}" type="presOf" srcId="{87DA19BC-AB4E-4808-8F0C-B7ACD414D61C}" destId="{88BD2FB4-FC0A-43FE-9142-100008D57934}" srcOrd="0" destOrd="0" presId="urn:microsoft.com/office/officeart/2005/8/layout/orgChart1"/>
    <dgm:cxn modelId="{6D2709AE-ED77-4F82-896D-CD8F82E8B995}" type="presOf" srcId="{CE1358CB-AE00-4784-8D16-DA5DB7E05CB9}" destId="{4A84E3B6-0D9F-4EA5-AA99-AE014D823F99}" srcOrd="0" destOrd="0" presId="urn:microsoft.com/office/officeart/2005/8/layout/orgChart1"/>
    <dgm:cxn modelId="{9333A56A-5826-40CF-A79B-E68CDE6FCB82}" srcId="{FB1BE77A-FEB6-486E-8BE5-6DE688F8B19F}" destId="{5E1E9E65-0502-48C0-8C1A-FF38E2745B97}" srcOrd="1" destOrd="0" parTransId="{21E0B525-0B13-4841-83CB-5B61C1CDA13F}" sibTransId="{579CB154-EB5B-40B3-98BD-4BCA32A402D5}"/>
    <dgm:cxn modelId="{63A143D6-2A41-482E-9D0B-EECB82D855C8}" type="presParOf" srcId="{80959A8F-6604-4010-B136-C926363F7D18}" destId="{1571F3A8-DF78-474D-A83E-5FD10861A210}" srcOrd="0" destOrd="0" presId="urn:microsoft.com/office/officeart/2005/8/layout/orgChart1"/>
    <dgm:cxn modelId="{0C8CB9E9-DD22-4BE7-8FCC-0B5CE334E869}" type="presParOf" srcId="{1571F3A8-DF78-474D-A83E-5FD10861A210}" destId="{7430833E-D767-4659-8C94-72CD09DB870F}" srcOrd="0" destOrd="0" presId="urn:microsoft.com/office/officeart/2005/8/layout/orgChart1"/>
    <dgm:cxn modelId="{309D0511-B961-4167-BC24-A98481697BEE}" type="presParOf" srcId="{7430833E-D767-4659-8C94-72CD09DB870F}" destId="{B82F5406-9E34-42B8-8C62-C2B3672F1FED}" srcOrd="0" destOrd="0" presId="urn:microsoft.com/office/officeart/2005/8/layout/orgChart1"/>
    <dgm:cxn modelId="{EEF30C0E-2C0E-4D45-9937-E3B10208683F}" type="presParOf" srcId="{7430833E-D767-4659-8C94-72CD09DB870F}" destId="{268F74A0-E017-49DB-BA6A-7D582C064A14}" srcOrd="1" destOrd="0" presId="urn:microsoft.com/office/officeart/2005/8/layout/orgChart1"/>
    <dgm:cxn modelId="{574FD8DF-2827-4AE8-81E9-8C471438FBD9}" type="presParOf" srcId="{1571F3A8-DF78-474D-A83E-5FD10861A210}" destId="{9A861573-248A-42DA-AB6F-25A24F05B96F}" srcOrd="1" destOrd="0" presId="urn:microsoft.com/office/officeart/2005/8/layout/orgChart1"/>
    <dgm:cxn modelId="{3855DA3B-BC9A-46F8-8A62-21A190905D7F}" type="presParOf" srcId="{9A861573-248A-42DA-AB6F-25A24F05B96F}" destId="{0E4405B7-86B1-4993-9608-83129DBA198E}" srcOrd="0" destOrd="0" presId="urn:microsoft.com/office/officeart/2005/8/layout/orgChart1"/>
    <dgm:cxn modelId="{9CD2BA40-595C-45AE-A478-133B18D5EE38}" type="presParOf" srcId="{9A861573-248A-42DA-AB6F-25A24F05B96F}" destId="{F2638122-8599-48B9-8245-1212B10C590E}" srcOrd="1" destOrd="0" presId="urn:microsoft.com/office/officeart/2005/8/layout/orgChart1"/>
    <dgm:cxn modelId="{B9D17883-ED28-4E99-A06B-7214716BF2A0}" type="presParOf" srcId="{F2638122-8599-48B9-8245-1212B10C590E}" destId="{6565C7F6-DEAB-4546-9A45-4D0953381E97}" srcOrd="0" destOrd="0" presId="urn:microsoft.com/office/officeart/2005/8/layout/orgChart1"/>
    <dgm:cxn modelId="{C94887F7-D0D0-47D2-A8D0-2C3F002A91AB}" type="presParOf" srcId="{6565C7F6-DEAB-4546-9A45-4D0953381E97}" destId="{3E9309D0-F147-4802-85AB-1F90F39FA8A3}" srcOrd="0" destOrd="0" presId="urn:microsoft.com/office/officeart/2005/8/layout/orgChart1"/>
    <dgm:cxn modelId="{752C9254-52A2-423F-991E-75BA3126DF5E}" type="presParOf" srcId="{6565C7F6-DEAB-4546-9A45-4D0953381E97}" destId="{00D7BDC5-0FC7-4C38-AA49-9BF59E2F859E}" srcOrd="1" destOrd="0" presId="urn:microsoft.com/office/officeart/2005/8/layout/orgChart1"/>
    <dgm:cxn modelId="{084EFB10-B573-4CC7-A257-FECE63A058DD}" type="presParOf" srcId="{F2638122-8599-48B9-8245-1212B10C590E}" destId="{668B677E-A4BE-4627-8E5E-505C61687B3C}" srcOrd="1" destOrd="0" presId="urn:microsoft.com/office/officeart/2005/8/layout/orgChart1"/>
    <dgm:cxn modelId="{2AB6ACF6-D820-4A57-AB1C-44056F9CB55B}" type="presParOf" srcId="{F2638122-8599-48B9-8245-1212B10C590E}" destId="{2B8C4FE6-4B8D-46AD-8320-BD64742777EC}" srcOrd="2" destOrd="0" presId="urn:microsoft.com/office/officeart/2005/8/layout/orgChart1"/>
    <dgm:cxn modelId="{ED36FA3B-630F-4190-8555-B3C45F5392E1}" type="presParOf" srcId="{9A861573-248A-42DA-AB6F-25A24F05B96F}" destId="{B484B248-42D4-4541-9D2B-1CDEA02C9A76}" srcOrd="2" destOrd="0" presId="urn:microsoft.com/office/officeart/2005/8/layout/orgChart1"/>
    <dgm:cxn modelId="{D4A6CFEF-D8ED-42AD-BD89-80A6F26B1C33}" type="presParOf" srcId="{9A861573-248A-42DA-AB6F-25A24F05B96F}" destId="{026E7608-1F13-4DA4-BF36-9DE2E2E7D3D3}" srcOrd="3" destOrd="0" presId="urn:microsoft.com/office/officeart/2005/8/layout/orgChart1"/>
    <dgm:cxn modelId="{6E193B2F-AE9D-4A0E-A055-E22625222C47}" type="presParOf" srcId="{026E7608-1F13-4DA4-BF36-9DE2E2E7D3D3}" destId="{3539162E-6C18-4734-9D05-93F1AE9FFADA}" srcOrd="0" destOrd="0" presId="urn:microsoft.com/office/officeart/2005/8/layout/orgChart1"/>
    <dgm:cxn modelId="{9E3F7611-12BA-473C-8D20-6C3CE4392624}" type="presParOf" srcId="{3539162E-6C18-4734-9D05-93F1AE9FFADA}" destId="{72499610-31D3-4677-A827-21055C33F328}" srcOrd="0" destOrd="0" presId="urn:microsoft.com/office/officeart/2005/8/layout/orgChart1"/>
    <dgm:cxn modelId="{7C36A4CD-89C5-4048-A7B8-E1B895E13B40}" type="presParOf" srcId="{3539162E-6C18-4734-9D05-93F1AE9FFADA}" destId="{FC6C5E7D-5D2B-4DA7-9887-D0B0EF808890}" srcOrd="1" destOrd="0" presId="urn:microsoft.com/office/officeart/2005/8/layout/orgChart1"/>
    <dgm:cxn modelId="{EB8C341B-790B-4E20-94BD-1D8A62ACD88E}" type="presParOf" srcId="{026E7608-1F13-4DA4-BF36-9DE2E2E7D3D3}" destId="{3DCEAF5F-3047-48F4-9936-5FED0D621979}" srcOrd="1" destOrd="0" presId="urn:microsoft.com/office/officeart/2005/8/layout/orgChart1"/>
    <dgm:cxn modelId="{B38D914E-3952-41B6-80D5-0F56FC7F496C}" type="presParOf" srcId="{026E7608-1F13-4DA4-BF36-9DE2E2E7D3D3}" destId="{51DD84BB-CDAD-4A32-A72D-0FF5AD42DF7A}" srcOrd="2" destOrd="0" presId="urn:microsoft.com/office/officeart/2005/8/layout/orgChart1"/>
    <dgm:cxn modelId="{2861BCD6-9821-4F6D-A1B6-5CD6D215F2A0}" type="presParOf" srcId="{9A861573-248A-42DA-AB6F-25A24F05B96F}" destId="{F51BC338-F8F0-4BC1-A62B-5880B593CE85}" srcOrd="4" destOrd="0" presId="urn:microsoft.com/office/officeart/2005/8/layout/orgChart1"/>
    <dgm:cxn modelId="{3BB1F746-EE9D-49B8-8514-6A8CD79ED2DB}" type="presParOf" srcId="{9A861573-248A-42DA-AB6F-25A24F05B96F}" destId="{6A94CB3E-C7F9-4593-9E32-E90EBD17EC60}" srcOrd="5" destOrd="0" presId="urn:microsoft.com/office/officeart/2005/8/layout/orgChart1"/>
    <dgm:cxn modelId="{0F23D97C-7890-4944-88AD-5390184D3E3D}" type="presParOf" srcId="{6A94CB3E-C7F9-4593-9E32-E90EBD17EC60}" destId="{429E8F12-A17F-4101-ADF5-D703F17F5B47}" srcOrd="0" destOrd="0" presId="urn:microsoft.com/office/officeart/2005/8/layout/orgChart1"/>
    <dgm:cxn modelId="{83C9851E-EE3B-47FA-BED4-1F84909E1BFD}" type="presParOf" srcId="{429E8F12-A17F-4101-ADF5-D703F17F5B47}" destId="{5A805328-0C63-4934-9FCF-90709C3E9EA4}" srcOrd="0" destOrd="0" presId="urn:microsoft.com/office/officeart/2005/8/layout/orgChart1"/>
    <dgm:cxn modelId="{81805B26-CCDE-485A-B7FF-EB5865AB84AE}" type="presParOf" srcId="{429E8F12-A17F-4101-ADF5-D703F17F5B47}" destId="{B3CD0FCA-1CCE-48AB-B80B-0E0015BC85CC}" srcOrd="1" destOrd="0" presId="urn:microsoft.com/office/officeart/2005/8/layout/orgChart1"/>
    <dgm:cxn modelId="{DC9E9C6A-D926-4BF0-9424-AA8CE8E090CC}" type="presParOf" srcId="{6A94CB3E-C7F9-4593-9E32-E90EBD17EC60}" destId="{A53C8F61-93B9-46E1-8859-C9628DF937AD}" srcOrd="1" destOrd="0" presId="urn:microsoft.com/office/officeart/2005/8/layout/orgChart1"/>
    <dgm:cxn modelId="{2FE56076-EADA-478B-AB63-DD76EF8BB89F}" type="presParOf" srcId="{A53C8F61-93B9-46E1-8859-C9628DF937AD}" destId="{3F200CBF-0318-4DDD-8D6A-DE8444F28F47}" srcOrd="0" destOrd="0" presId="urn:microsoft.com/office/officeart/2005/8/layout/orgChart1"/>
    <dgm:cxn modelId="{9A558DAF-9FBE-405E-8866-9FC0D287EC82}" type="presParOf" srcId="{A53C8F61-93B9-46E1-8859-C9628DF937AD}" destId="{AF0CD0FA-74BD-454C-BA0D-162A262A1AD6}" srcOrd="1" destOrd="0" presId="urn:microsoft.com/office/officeart/2005/8/layout/orgChart1"/>
    <dgm:cxn modelId="{88F3BDAF-C471-471D-908A-74E95DACA471}" type="presParOf" srcId="{AF0CD0FA-74BD-454C-BA0D-162A262A1AD6}" destId="{4346511F-B205-41AA-970B-21F6341EE66B}" srcOrd="0" destOrd="0" presId="urn:microsoft.com/office/officeart/2005/8/layout/orgChart1"/>
    <dgm:cxn modelId="{68AA3C91-3357-4637-98A1-C6E67DA291B1}" type="presParOf" srcId="{4346511F-B205-41AA-970B-21F6341EE66B}" destId="{25F171D0-EC09-447A-B12C-750E230D9A16}" srcOrd="0" destOrd="0" presId="urn:microsoft.com/office/officeart/2005/8/layout/orgChart1"/>
    <dgm:cxn modelId="{F501C71E-4D5A-4CDC-9132-13B571F71F01}" type="presParOf" srcId="{4346511F-B205-41AA-970B-21F6341EE66B}" destId="{969B5A11-E363-4CF5-B116-48DBAE31AD52}" srcOrd="1" destOrd="0" presId="urn:microsoft.com/office/officeart/2005/8/layout/orgChart1"/>
    <dgm:cxn modelId="{96CC66E7-AD7E-4C04-83F2-80761B44BBB5}" type="presParOf" srcId="{AF0CD0FA-74BD-454C-BA0D-162A262A1AD6}" destId="{57C3C85D-8C75-4DA7-A536-470BD8CABF7A}" srcOrd="1" destOrd="0" presId="urn:microsoft.com/office/officeart/2005/8/layout/orgChart1"/>
    <dgm:cxn modelId="{CE893706-CE03-48F0-A268-D9B639C97A4B}" type="presParOf" srcId="{AF0CD0FA-74BD-454C-BA0D-162A262A1AD6}" destId="{7A4A82D0-6B4A-4317-AB8D-F478826DB9E3}" srcOrd="2" destOrd="0" presId="urn:microsoft.com/office/officeart/2005/8/layout/orgChart1"/>
    <dgm:cxn modelId="{267695D0-4198-4D4D-9E5A-D82B0A6197BA}" type="presParOf" srcId="{A53C8F61-93B9-46E1-8859-C9628DF937AD}" destId="{20906E47-E2A5-48AF-B1C2-212351C9E9C7}" srcOrd="2" destOrd="0" presId="urn:microsoft.com/office/officeart/2005/8/layout/orgChart1"/>
    <dgm:cxn modelId="{227D5948-5F7F-4122-89F7-2826F2DA500D}" type="presParOf" srcId="{A53C8F61-93B9-46E1-8859-C9628DF937AD}" destId="{9891A832-FD29-4E86-B455-62114A8FDDD8}" srcOrd="3" destOrd="0" presId="urn:microsoft.com/office/officeart/2005/8/layout/orgChart1"/>
    <dgm:cxn modelId="{009E8E33-4EA1-40DE-98F0-40D07EDBD467}" type="presParOf" srcId="{9891A832-FD29-4E86-B455-62114A8FDDD8}" destId="{CE7B8E92-BB8C-4C6B-A99A-9A69947A9180}" srcOrd="0" destOrd="0" presId="urn:microsoft.com/office/officeart/2005/8/layout/orgChart1"/>
    <dgm:cxn modelId="{B9991503-5ADC-4EFF-B343-987501237ABA}" type="presParOf" srcId="{CE7B8E92-BB8C-4C6B-A99A-9A69947A9180}" destId="{4CAFFBC7-64FE-4235-8CFE-7B06A5A34AEF}" srcOrd="0" destOrd="0" presId="urn:microsoft.com/office/officeart/2005/8/layout/orgChart1"/>
    <dgm:cxn modelId="{386708EB-D96F-4C1F-AE8A-A244ED1E2138}" type="presParOf" srcId="{CE7B8E92-BB8C-4C6B-A99A-9A69947A9180}" destId="{A1657174-72F5-42BD-8946-BAEF179B6DF5}" srcOrd="1" destOrd="0" presId="urn:microsoft.com/office/officeart/2005/8/layout/orgChart1"/>
    <dgm:cxn modelId="{C45FD11F-4672-4731-B3FD-E80127513664}" type="presParOf" srcId="{9891A832-FD29-4E86-B455-62114A8FDDD8}" destId="{512C71A3-F67A-4311-BDA4-99405CD3D1B7}" srcOrd="1" destOrd="0" presId="urn:microsoft.com/office/officeart/2005/8/layout/orgChart1"/>
    <dgm:cxn modelId="{1B3283D6-0351-41B1-B81A-351C1CB11078}" type="presParOf" srcId="{9891A832-FD29-4E86-B455-62114A8FDDD8}" destId="{96EC2192-92C0-4BFF-9994-1C3169F60A5F}" srcOrd="2" destOrd="0" presId="urn:microsoft.com/office/officeart/2005/8/layout/orgChart1"/>
    <dgm:cxn modelId="{27A43E71-FC4C-448D-AAF7-A51ABB6DDF63}" type="presParOf" srcId="{A53C8F61-93B9-46E1-8859-C9628DF937AD}" destId="{88BD2FB4-FC0A-43FE-9142-100008D57934}" srcOrd="4" destOrd="0" presId="urn:microsoft.com/office/officeart/2005/8/layout/orgChart1"/>
    <dgm:cxn modelId="{BE42B249-3707-462B-A939-42F34AAA55A3}" type="presParOf" srcId="{A53C8F61-93B9-46E1-8859-C9628DF937AD}" destId="{234E45E7-B91B-432E-BA03-4DDF2B53DE73}" srcOrd="5" destOrd="0" presId="urn:microsoft.com/office/officeart/2005/8/layout/orgChart1"/>
    <dgm:cxn modelId="{CC46AECF-48EF-473F-99DB-35F04704CF81}" type="presParOf" srcId="{234E45E7-B91B-432E-BA03-4DDF2B53DE73}" destId="{811BE33A-9E62-41F6-898D-B2B9AB18CAB8}" srcOrd="0" destOrd="0" presId="urn:microsoft.com/office/officeart/2005/8/layout/orgChart1"/>
    <dgm:cxn modelId="{A6F93CBB-40EF-41DF-AD95-21A365B0D960}" type="presParOf" srcId="{811BE33A-9E62-41F6-898D-B2B9AB18CAB8}" destId="{4A84E3B6-0D9F-4EA5-AA99-AE014D823F99}" srcOrd="0" destOrd="0" presId="urn:microsoft.com/office/officeart/2005/8/layout/orgChart1"/>
    <dgm:cxn modelId="{051D9EEF-BFBA-44F5-8605-A349F1492F36}" type="presParOf" srcId="{811BE33A-9E62-41F6-898D-B2B9AB18CAB8}" destId="{7C89D069-2535-4D1C-B75C-5024BA428611}" srcOrd="1" destOrd="0" presId="urn:microsoft.com/office/officeart/2005/8/layout/orgChart1"/>
    <dgm:cxn modelId="{3C23953F-D9DB-4C5C-9086-010F3426CB54}" type="presParOf" srcId="{234E45E7-B91B-432E-BA03-4DDF2B53DE73}" destId="{12CE0DBE-8C79-4E4E-AFD9-006B569899C5}" srcOrd="1" destOrd="0" presId="urn:microsoft.com/office/officeart/2005/8/layout/orgChart1"/>
    <dgm:cxn modelId="{4AF23252-3137-417A-B8AF-9841FA8B2304}" type="presParOf" srcId="{234E45E7-B91B-432E-BA03-4DDF2B53DE73}" destId="{C6A38077-4E9B-4E58-A656-1E688BF946EA}" srcOrd="2" destOrd="0" presId="urn:microsoft.com/office/officeart/2005/8/layout/orgChart1"/>
    <dgm:cxn modelId="{4B44B726-74C9-44DF-BE53-1D8ABE00C7BF}" type="presParOf" srcId="{6A94CB3E-C7F9-4593-9E32-E90EBD17EC60}" destId="{B34F6FB9-F0CC-4EE7-B400-51B7D3BEDF3C}" srcOrd="2" destOrd="0" presId="urn:microsoft.com/office/officeart/2005/8/layout/orgChart1"/>
    <dgm:cxn modelId="{25365961-218E-4869-BA4E-39F987DD7354}" type="presParOf" srcId="{1571F3A8-DF78-474D-A83E-5FD10861A210}" destId="{07CAC7ED-1087-46A0-B297-C1C6C45D3BE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6093F8-226D-49E0-BF35-5D94EEB8C911}" type="doc">
      <dgm:prSet loTypeId="urn:microsoft.com/office/officeart/2005/8/layout/orgChart1" loCatId="hierarchy" qsTypeId="urn:microsoft.com/office/officeart/2005/8/quickstyle/simple1" qsCatId="simple" csTypeId="urn:microsoft.com/office/officeart/2005/8/colors/accent1_2" csCatId="accent1"/>
      <dgm:spPr/>
    </dgm:pt>
    <dgm:pt modelId="{3A58A230-7C57-4BA2-AB8D-1C7FE14FEEC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按表现不同</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分为</a:t>
          </a:r>
        </a:p>
      </dgm:t>
    </dgm:pt>
    <dgm:pt modelId="{3CDEE4E9-FC37-4311-AA9C-752B3C905982}" type="parTrans" cxnId="{99ABAF45-EAB1-41AB-AA3F-DEC3E170B44F}">
      <dgm:prSet/>
      <dgm:spPr/>
    </dgm:pt>
    <dgm:pt modelId="{5123BFC6-B659-4B46-8BB4-A69EDD1CA0B0}" type="sibTrans" cxnId="{99ABAF45-EAB1-41AB-AA3F-DEC3E170B44F}">
      <dgm:prSet/>
      <dgm:spPr/>
    </dgm:pt>
    <dgm:pt modelId="{717B00A9-DD74-43E0-98AB-515BB4CA138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热痉挛</a:t>
          </a:r>
        </a:p>
      </dgm:t>
    </dgm:pt>
    <dgm:pt modelId="{EE51716D-2A84-48D4-BFA8-C8C43BF1AEFC}" type="parTrans" cxnId="{FEFECC2C-671A-4699-A09D-605D2094BA38}">
      <dgm:prSet/>
      <dgm:spPr/>
    </dgm:pt>
    <dgm:pt modelId="{5730ECA0-8E70-4003-A04C-403A48A6FFC7}" type="sibTrans" cxnId="{FEFECC2C-671A-4699-A09D-605D2094BA38}">
      <dgm:prSet/>
      <dgm:spPr/>
    </dgm:pt>
    <dgm:pt modelId="{57825AA5-B6BB-4047-A97D-7622E0DB48F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热衰竭</a:t>
          </a:r>
        </a:p>
      </dgm:t>
    </dgm:pt>
    <dgm:pt modelId="{CD4469CF-30A2-45DE-B1EA-37ADA72A801C}" type="parTrans" cxnId="{E18AB962-E9FA-4BCE-9ADD-FF744BEC2022}">
      <dgm:prSet/>
      <dgm:spPr/>
    </dgm:pt>
    <dgm:pt modelId="{B9EC86CD-38D9-4C4C-9748-7A0627B3DF22}" type="sibTrans" cxnId="{E18AB962-E9FA-4BCE-9ADD-FF744BEC2022}">
      <dgm:prSet/>
      <dgm:spPr/>
    </dgm:pt>
    <dgm:pt modelId="{98620703-BAEC-46FB-9E61-011E463398D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热射病</a:t>
          </a:r>
        </a:p>
      </dgm:t>
    </dgm:pt>
    <dgm:pt modelId="{F772A003-E9B8-45D1-AD49-7075428F37B3}" type="parTrans" cxnId="{1FF05A7A-3384-49CB-AC46-550B98E13560}">
      <dgm:prSet/>
      <dgm:spPr/>
    </dgm:pt>
    <dgm:pt modelId="{DC045FB6-8F37-4065-B02C-7C57A41105F7}" type="sibTrans" cxnId="{1FF05A7A-3384-49CB-AC46-550B98E13560}">
      <dgm:prSet/>
      <dgm:spPr/>
    </dgm:pt>
    <dgm:pt modelId="{69817022-9C07-4A92-9F8A-10076A77DB8A}" type="pres">
      <dgm:prSet presAssocID="{0E6093F8-226D-49E0-BF35-5D94EEB8C911}" presName="hierChild1" presStyleCnt="0">
        <dgm:presLayoutVars>
          <dgm:orgChart val="1"/>
          <dgm:chPref val="1"/>
          <dgm:dir/>
          <dgm:animOne val="branch"/>
          <dgm:animLvl val="lvl"/>
          <dgm:resizeHandles/>
        </dgm:presLayoutVars>
      </dgm:prSet>
      <dgm:spPr/>
    </dgm:pt>
    <dgm:pt modelId="{3D082C85-7825-4CBE-A9F6-4D411F4D4CC4}" type="pres">
      <dgm:prSet presAssocID="{3A58A230-7C57-4BA2-AB8D-1C7FE14FEEC1}" presName="hierRoot1" presStyleCnt="0">
        <dgm:presLayoutVars>
          <dgm:hierBranch/>
        </dgm:presLayoutVars>
      </dgm:prSet>
      <dgm:spPr/>
    </dgm:pt>
    <dgm:pt modelId="{60D00E12-435A-4E31-81F0-209E84523869}" type="pres">
      <dgm:prSet presAssocID="{3A58A230-7C57-4BA2-AB8D-1C7FE14FEEC1}" presName="rootComposite1" presStyleCnt="0"/>
      <dgm:spPr/>
    </dgm:pt>
    <dgm:pt modelId="{D8D3D9B7-884C-46FB-8621-A2598C0DC925}" type="pres">
      <dgm:prSet presAssocID="{3A58A230-7C57-4BA2-AB8D-1C7FE14FEEC1}" presName="rootText1" presStyleLbl="node0" presStyleIdx="0" presStyleCnt="1">
        <dgm:presLayoutVars>
          <dgm:chPref val="3"/>
        </dgm:presLayoutVars>
      </dgm:prSet>
      <dgm:spPr/>
      <dgm:t>
        <a:bodyPr/>
        <a:lstStyle/>
        <a:p>
          <a:endParaRPr lang="zh-CN" altLang="en-US"/>
        </a:p>
      </dgm:t>
    </dgm:pt>
    <dgm:pt modelId="{81482E1D-BD13-4DA5-8A80-3B4AD3096124}" type="pres">
      <dgm:prSet presAssocID="{3A58A230-7C57-4BA2-AB8D-1C7FE14FEEC1}" presName="rootConnector1" presStyleLbl="node1" presStyleIdx="0" presStyleCnt="0"/>
      <dgm:spPr/>
      <dgm:t>
        <a:bodyPr/>
        <a:lstStyle/>
        <a:p>
          <a:endParaRPr lang="zh-CN" altLang="en-US"/>
        </a:p>
      </dgm:t>
    </dgm:pt>
    <dgm:pt modelId="{2C36E542-C341-4674-9C7B-302E77E2B269}" type="pres">
      <dgm:prSet presAssocID="{3A58A230-7C57-4BA2-AB8D-1C7FE14FEEC1}" presName="hierChild2" presStyleCnt="0"/>
      <dgm:spPr/>
    </dgm:pt>
    <dgm:pt modelId="{DE481DA5-A163-46B7-913C-F8FC3094E74B}" type="pres">
      <dgm:prSet presAssocID="{EE51716D-2A84-48D4-BFA8-C8C43BF1AEFC}" presName="Name35" presStyleLbl="parChTrans1D2" presStyleIdx="0" presStyleCnt="3"/>
      <dgm:spPr/>
    </dgm:pt>
    <dgm:pt modelId="{48A4636A-2F3A-4FDD-B3D2-53E39F0AA589}" type="pres">
      <dgm:prSet presAssocID="{717B00A9-DD74-43E0-98AB-515BB4CA138B}" presName="hierRoot2" presStyleCnt="0">
        <dgm:presLayoutVars>
          <dgm:hierBranch/>
        </dgm:presLayoutVars>
      </dgm:prSet>
      <dgm:spPr/>
    </dgm:pt>
    <dgm:pt modelId="{BEB565EC-5738-4454-88D2-C7816244F9A2}" type="pres">
      <dgm:prSet presAssocID="{717B00A9-DD74-43E0-98AB-515BB4CA138B}" presName="rootComposite" presStyleCnt="0"/>
      <dgm:spPr/>
    </dgm:pt>
    <dgm:pt modelId="{7E17D42D-2F01-48FF-9646-29F6A03AADB8}" type="pres">
      <dgm:prSet presAssocID="{717B00A9-DD74-43E0-98AB-515BB4CA138B}" presName="rootText" presStyleLbl="node2" presStyleIdx="0" presStyleCnt="3">
        <dgm:presLayoutVars>
          <dgm:chPref val="3"/>
        </dgm:presLayoutVars>
      </dgm:prSet>
      <dgm:spPr/>
      <dgm:t>
        <a:bodyPr/>
        <a:lstStyle/>
        <a:p>
          <a:endParaRPr lang="zh-CN" altLang="en-US"/>
        </a:p>
      </dgm:t>
    </dgm:pt>
    <dgm:pt modelId="{031CE55F-ABBD-4508-8ACE-572D0A3A408D}" type="pres">
      <dgm:prSet presAssocID="{717B00A9-DD74-43E0-98AB-515BB4CA138B}" presName="rootConnector" presStyleLbl="node2" presStyleIdx="0" presStyleCnt="3"/>
      <dgm:spPr/>
      <dgm:t>
        <a:bodyPr/>
        <a:lstStyle/>
        <a:p>
          <a:endParaRPr lang="zh-CN" altLang="en-US"/>
        </a:p>
      </dgm:t>
    </dgm:pt>
    <dgm:pt modelId="{4B530E98-C9DE-4D02-8342-D5866B93AE75}" type="pres">
      <dgm:prSet presAssocID="{717B00A9-DD74-43E0-98AB-515BB4CA138B}" presName="hierChild4" presStyleCnt="0"/>
      <dgm:spPr/>
    </dgm:pt>
    <dgm:pt modelId="{0575B773-EA82-4CC4-81B2-1147318210D5}" type="pres">
      <dgm:prSet presAssocID="{717B00A9-DD74-43E0-98AB-515BB4CA138B}" presName="hierChild5" presStyleCnt="0"/>
      <dgm:spPr/>
    </dgm:pt>
    <dgm:pt modelId="{33788343-7A11-490C-88F6-2AEBDFCFD040}" type="pres">
      <dgm:prSet presAssocID="{CD4469CF-30A2-45DE-B1EA-37ADA72A801C}" presName="Name35" presStyleLbl="parChTrans1D2" presStyleIdx="1" presStyleCnt="3"/>
      <dgm:spPr/>
    </dgm:pt>
    <dgm:pt modelId="{8EA95CE0-33AA-4FDA-B103-0F7065F195E5}" type="pres">
      <dgm:prSet presAssocID="{57825AA5-B6BB-4047-A97D-7622E0DB48FF}" presName="hierRoot2" presStyleCnt="0">
        <dgm:presLayoutVars>
          <dgm:hierBranch/>
        </dgm:presLayoutVars>
      </dgm:prSet>
      <dgm:spPr/>
    </dgm:pt>
    <dgm:pt modelId="{584985F8-FA27-4D95-9A46-D3BDC4767AFA}" type="pres">
      <dgm:prSet presAssocID="{57825AA5-B6BB-4047-A97D-7622E0DB48FF}" presName="rootComposite" presStyleCnt="0"/>
      <dgm:spPr/>
    </dgm:pt>
    <dgm:pt modelId="{7BA527C3-A7D4-4EF3-9DAB-AEAEAC1EB400}" type="pres">
      <dgm:prSet presAssocID="{57825AA5-B6BB-4047-A97D-7622E0DB48FF}" presName="rootText" presStyleLbl="node2" presStyleIdx="1" presStyleCnt="3">
        <dgm:presLayoutVars>
          <dgm:chPref val="3"/>
        </dgm:presLayoutVars>
      </dgm:prSet>
      <dgm:spPr/>
      <dgm:t>
        <a:bodyPr/>
        <a:lstStyle/>
        <a:p>
          <a:endParaRPr lang="zh-CN" altLang="en-US"/>
        </a:p>
      </dgm:t>
    </dgm:pt>
    <dgm:pt modelId="{B3914371-604D-4FAD-8402-2A1BC417B64F}" type="pres">
      <dgm:prSet presAssocID="{57825AA5-B6BB-4047-A97D-7622E0DB48FF}" presName="rootConnector" presStyleLbl="node2" presStyleIdx="1" presStyleCnt="3"/>
      <dgm:spPr/>
      <dgm:t>
        <a:bodyPr/>
        <a:lstStyle/>
        <a:p>
          <a:endParaRPr lang="zh-CN" altLang="en-US"/>
        </a:p>
      </dgm:t>
    </dgm:pt>
    <dgm:pt modelId="{5A1F7D3E-8C25-4598-921A-E94D85CCB649}" type="pres">
      <dgm:prSet presAssocID="{57825AA5-B6BB-4047-A97D-7622E0DB48FF}" presName="hierChild4" presStyleCnt="0"/>
      <dgm:spPr/>
    </dgm:pt>
    <dgm:pt modelId="{A1A4B0CE-98C0-4A37-9CB9-DC748ADF1A94}" type="pres">
      <dgm:prSet presAssocID="{57825AA5-B6BB-4047-A97D-7622E0DB48FF}" presName="hierChild5" presStyleCnt="0"/>
      <dgm:spPr/>
    </dgm:pt>
    <dgm:pt modelId="{7E400E24-A768-4821-A0CE-218E4F5B8E64}" type="pres">
      <dgm:prSet presAssocID="{F772A003-E9B8-45D1-AD49-7075428F37B3}" presName="Name35" presStyleLbl="parChTrans1D2" presStyleIdx="2" presStyleCnt="3"/>
      <dgm:spPr/>
    </dgm:pt>
    <dgm:pt modelId="{A9FADE17-A364-4DE9-AE92-40D475C1945D}" type="pres">
      <dgm:prSet presAssocID="{98620703-BAEC-46FB-9E61-011E463398D7}" presName="hierRoot2" presStyleCnt="0">
        <dgm:presLayoutVars>
          <dgm:hierBranch/>
        </dgm:presLayoutVars>
      </dgm:prSet>
      <dgm:spPr/>
    </dgm:pt>
    <dgm:pt modelId="{EDEB0192-E0A7-45F2-8715-3877C7637F8E}" type="pres">
      <dgm:prSet presAssocID="{98620703-BAEC-46FB-9E61-011E463398D7}" presName="rootComposite" presStyleCnt="0"/>
      <dgm:spPr/>
    </dgm:pt>
    <dgm:pt modelId="{279FEE6A-913E-461F-99D9-AE8CA9975236}" type="pres">
      <dgm:prSet presAssocID="{98620703-BAEC-46FB-9E61-011E463398D7}" presName="rootText" presStyleLbl="node2" presStyleIdx="2" presStyleCnt="3">
        <dgm:presLayoutVars>
          <dgm:chPref val="3"/>
        </dgm:presLayoutVars>
      </dgm:prSet>
      <dgm:spPr/>
      <dgm:t>
        <a:bodyPr/>
        <a:lstStyle/>
        <a:p>
          <a:endParaRPr lang="zh-CN" altLang="en-US"/>
        </a:p>
      </dgm:t>
    </dgm:pt>
    <dgm:pt modelId="{9FEC8940-9CE4-4D4D-A0C7-1A32D84D386E}" type="pres">
      <dgm:prSet presAssocID="{98620703-BAEC-46FB-9E61-011E463398D7}" presName="rootConnector" presStyleLbl="node2" presStyleIdx="2" presStyleCnt="3"/>
      <dgm:spPr/>
      <dgm:t>
        <a:bodyPr/>
        <a:lstStyle/>
        <a:p>
          <a:endParaRPr lang="zh-CN" altLang="en-US"/>
        </a:p>
      </dgm:t>
    </dgm:pt>
    <dgm:pt modelId="{0F35F24A-241C-4294-AE92-C52C4C556064}" type="pres">
      <dgm:prSet presAssocID="{98620703-BAEC-46FB-9E61-011E463398D7}" presName="hierChild4" presStyleCnt="0"/>
      <dgm:spPr/>
    </dgm:pt>
    <dgm:pt modelId="{E965E1DA-EF76-4F92-AEF3-B4737D5D7F20}" type="pres">
      <dgm:prSet presAssocID="{98620703-BAEC-46FB-9E61-011E463398D7}" presName="hierChild5" presStyleCnt="0"/>
      <dgm:spPr/>
    </dgm:pt>
    <dgm:pt modelId="{F21A42A9-8AAC-4496-8D72-7423C1DD4FA1}" type="pres">
      <dgm:prSet presAssocID="{3A58A230-7C57-4BA2-AB8D-1C7FE14FEEC1}" presName="hierChild3" presStyleCnt="0"/>
      <dgm:spPr/>
    </dgm:pt>
  </dgm:ptLst>
  <dgm:cxnLst>
    <dgm:cxn modelId="{E18AB962-E9FA-4BCE-9ADD-FF744BEC2022}" srcId="{3A58A230-7C57-4BA2-AB8D-1C7FE14FEEC1}" destId="{57825AA5-B6BB-4047-A97D-7622E0DB48FF}" srcOrd="1" destOrd="0" parTransId="{CD4469CF-30A2-45DE-B1EA-37ADA72A801C}" sibTransId="{B9EC86CD-38D9-4C4C-9748-7A0627B3DF22}"/>
    <dgm:cxn modelId="{F9C8D8F5-A49A-4FE5-AA28-02B4D1000EC7}" type="presOf" srcId="{57825AA5-B6BB-4047-A97D-7622E0DB48FF}" destId="{B3914371-604D-4FAD-8402-2A1BC417B64F}" srcOrd="1" destOrd="0" presId="urn:microsoft.com/office/officeart/2005/8/layout/orgChart1"/>
    <dgm:cxn modelId="{657B7148-6E2A-4CF8-B931-EAF959227001}" type="presOf" srcId="{98620703-BAEC-46FB-9E61-011E463398D7}" destId="{9FEC8940-9CE4-4D4D-A0C7-1A32D84D386E}" srcOrd="1" destOrd="0" presId="urn:microsoft.com/office/officeart/2005/8/layout/orgChart1"/>
    <dgm:cxn modelId="{A376A241-6995-4DBA-A7EA-B8AC71F6DF25}" type="presOf" srcId="{717B00A9-DD74-43E0-98AB-515BB4CA138B}" destId="{7E17D42D-2F01-48FF-9646-29F6A03AADB8}" srcOrd="0" destOrd="0" presId="urn:microsoft.com/office/officeart/2005/8/layout/orgChart1"/>
    <dgm:cxn modelId="{99ABAF45-EAB1-41AB-AA3F-DEC3E170B44F}" srcId="{0E6093F8-226D-49E0-BF35-5D94EEB8C911}" destId="{3A58A230-7C57-4BA2-AB8D-1C7FE14FEEC1}" srcOrd="0" destOrd="0" parTransId="{3CDEE4E9-FC37-4311-AA9C-752B3C905982}" sibTransId="{5123BFC6-B659-4B46-8BB4-A69EDD1CA0B0}"/>
    <dgm:cxn modelId="{D8ACF9BD-CAF7-4C9D-92E8-02553760FE0F}" type="presOf" srcId="{EE51716D-2A84-48D4-BFA8-C8C43BF1AEFC}" destId="{DE481DA5-A163-46B7-913C-F8FC3094E74B}" srcOrd="0" destOrd="0" presId="urn:microsoft.com/office/officeart/2005/8/layout/orgChart1"/>
    <dgm:cxn modelId="{FEFECC2C-671A-4699-A09D-605D2094BA38}" srcId="{3A58A230-7C57-4BA2-AB8D-1C7FE14FEEC1}" destId="{717B00A9-DD74-43E0-98AB-515BB4CA138B}" srcOrd="0" destOrd="0" parTransId="{EE51716D-2A84-48D4-BFA8-C8C43BF1AEFC}" sibTransId="{5730ECA0-8E70-4003-A04C-403A48A6FFC7}"/>
    <dgm:cxn modelId="{2BE5CF57-6FBB-42F9-9121-26CA23AC730F}" type="presOf" srcId="{3A58A230-7C57-4BA2-AB8D-1C7FE14FEEC1}" destId="{D8D3D9B7-884C-46FB-8621-A2598C0DC925}" srcOrd="0" destOrd="0" presId="urn:microsoft.com/office/officeart/2005/8/layout/orgChart1"/>
    <dgm:cxn modelId="{122F9450-3ADC-4D22-87DE-B94C364C2873}" type="presOf" srcId="{98620703-BAEC-46FB-9E61-011E463398D7}" destId="{279FEE6A-913E-461F-99D9-AE8CA9975236}" srcOrd="0" destOrd="0" presId="urn:microsoft.com/office/officeart/2005/8/layout/orgChart1"/>
    <dgm:cxn modelId="{07C48D08-3CDD-4029-984E-6DD36938CCF5}" type="presOf" srcId="{F772A003-E9B8-45D1-AD49-7075428F37B3}" destId="{7E400E24-A768-4821-A0CE-218E4F5B8E64}" srcOrd="0" destOrd="0" presId="urn:microsoft.com/office/officeart/2005/8/layout/orgChart1"/>
    <dgm:cxn modelId="{888EF73D-79FD-4CBE-A731-5E76F26B3438}" type="presOf" srcId="{717B00A9-DD74-43E0-98AB-515BB4CA138B}" destId="{031CE55F-ABBD-4508-8ACE-572D0A3A408D}" srcOrd="1" destOrd="0" presId="urn:microsoft.com/office/officeart/2005/8/layout/orgChart1"/>
    <dgm:cxn modelId="{1FF05A7A-3384-49CB-AC46-550B98E13560}" srcId="{3A58A230-7C57-4BA2-AB8D-1C7FE14FEEC1}" destId="{98620703-BAEC-46FB-9E61-011E463398D7}" srcOrd="2" destOrd="0" parTransId="{F772A003-E9B8-45D1-AD49-7075428F37B3}" sibTransId="{DC045FB6-8F37-4065-B02C-7C57A41105F7}"/>
    <dgm:cxn modelId="{A798F335-CCBB-4482-B3EF-24A914B02472}" type="presOf" srcId="{0E6093F8-226D-49E0-BF35-5D94EEB8C911}" destId="{69817022-9C07-4A92-9F8A-10076A77DB8A}" srcOrd="0" destOrd="0" presId="urn:microsoft.com/office/officeart/2005/8/layout/orgChart1"/>
    <dgm:cxn modelId="{FB94ED4B-09DB-414B-9E71-B2902BA4EB95}" type="presOf" srcId="{3A58A230-7C57-4BA2-AB8D-1C7FE14FEEC1}" destId="{81482E1D-BD13-4DA5-8A80-3B4AD3096124}" srcOrd="1" destOrd="0" presId="urn:microsoft.com/office/officeart/2005/8/layout/orgChart1"/>
    <dgm:cxn modelId="{DD05163C-B216-4D8B-853D-8061E987BAE0}" type="presOf" srcId="{CD4469CF-30A2-45DE-B1EA-37ADA72A801C}" destId="{33788343-7A11-490C-88F6-2AEBDFCFD040}" srcOrd="0" destOrd="0" presId="urn:microsoft.com/office/officeart/2005/8/layout/orgChart1"/>
    <dgm:cxn modelId="{4EAE3FC0-BCB7-4093-B065-6881F835AF90}" type="presOf" srcId="{57825AA5-B6BB-4047-A97D-7622E0DB48FF}" destId="{7BA527C3-A7D4-4EF3-9DAB-AEAEAC1EB400}" srcOrd="0" destOrd="0" presId="urn:microsoft.com/office/officeart/2005/8/layout/orgChart1"/>
    <dgm:cxn modelId="{C7355466-CA96-4B34-81E0-EAECDD19FC72}" type="presParOf" srcId="{69817022-9C07-4A92-9F8A-10076A77DB8A}" destId="{3D082C85-7825-4CBE-A9F6-4D411F4D4CC4}" srcOrd="0" destOrd="0" presId="urn:microsoft.com/office/officeart/2005/8/layout/orgChart1"/>
    <dgm:cxn modelId="{E39ECB1F-7121-4E20-A142-CF80592BF2E2}" type="presParOf" srcId="{3D082C85-7825-4CBE-A9F6-4D411F4D4CC4}" destId="{60D00E12-435A-4E31-81F0-209E84523869}" srcOrd="0" destOrd="0" presId="urn:microsoft.com/office/officeart/2005/8/layout/orgChart1"/>
    <dgm:cxn modelId="{D7EB1BDD-EEF7-42DD-8E1E-4BDFFB5AC62F}" type="presParOf" srcId="{60D00E12-435A-4E31-81F0-209E84523869}" destId="{D8D3D9B7-884C-46FB-8621-A2598C0DC925}" srcOrd="0" destOrd="0" presId="urn:microsoft.com/office/officeart/2005/8/layout/orgChart1"/>
    <dgm:cxn modelId="{9A12B7E3-BE36-4A22-92EC-4EF535A6DA23}" type="presParOf" srcId="{60D00E12-435A-4E31-81F0-209E84523869}" destId="{81482E1D-BD13-4DA5-8A80-3B4AD3096124}" srcOrd="1" destOrd="0" presId="urn:microsoft.com/office/officeart/2005/8/layout/orgChart1"/>
    <dgm:cxn modelId="{70D505A2-99EA-4298-AF10-C96FBBC8796D}" type="presParOf" srcId="{3D082C85-7825-4CBE-A9F6-4D411F4D4CC4}" destId="{2C36E542-C341-4674-9C7B-302E77E2B269}" srcOrd="1" destOrd="0" presId="urn:microsoft.com/office/officeart/2005/8/layout/orgChart1"/>
    <dgm:cxn modelId="{D08E7A3A-5D52-476B-AD04-D678966864F2}" type="presParOf" srcId="{2C36E542-C341-4674-9C7B-302E77E2B269}" destId="{DE481DA5-A163-46B7-913C-F8FC3094E74B}" srcOrd="0" destOrd="0" presId="urn:microsoft.com/office/officeart/2005/8/layout/orgChart1"/>
    <dgm:cxn modelId="{C8A730C1-690D-4B14-9015-FA98204C66E8}" type="presParOf" srcId="{2C36E542-C341-4674-9C7B-302E77E2B269}" destId="{48A4636A-2F3A-4FDD-B3D2-53E39F0AA589}" srcOrd="1" destOrd="0" presId="urn:microsoft.com/office/officeart/2005/8/layout/orgChart1"/>
    <dgm:cxn modelId="{BE076F4E-FFC7-44A1-89A7-943B2524E42C}" type="presParOf" srcId="{48A4636A-2F3A-4FDD-B3D2-53E39F0AA589}" destId="{BEB565EC-5738-4454-88D2-C7816244F9A2}" srcOrd="0" destOrd="0" presId="urn:microsoft.com/office/officeart/2005/8/layout/orgChart1"/>
    <dgm:cxn modelId="{CEA04532-DAA2-4167-B32D-FD498CED89E4}" type="presParOf" srcId="{BEB565EC-5738-4454-88D2-C7816244F9A2}" destId="{7E17D42D-2F01-48FF-9646-29F6A03AADB8}" srcOrd="0" destOrd="0" presId="urn:microsoft.com/office/officeart/2005/8/layout/orgChart1"/>
    <dgm:cxn modelId="{49862BF2-20F8-45A7-ACB5-42DF7B1F4881}" type="presParOf" srcId="{BEB565EC-5738-4454-88D2-C7816244F9A2}" destId="{031CE55F-ABBD-4508-8ACE-572D0A3A408D}" srcOrd="1" destOrd="0" presId="urn:microsoft.com/office/officeart/2005/8/layout/orgChart1"/>
    <dgm:cxn modelId="{B3F9E75F-10F0-41C4-B376-2F1D500811E7}" type="presParOf" srcId="{48A4636A-2F3A-4FDD-B3D2-53E39F0AA589}" destId="{4B530E98-C9DE-4D02-8342-D5866B93AE75}" srcOrd="1" destOrd="0" presId="urn:microsoft.com/office/officeart/2005/8/layout/orgChart1"/>
    <dgm:cxn modelId="{200DD837-9753-4207-8273-B5F782EACB6E}" type="presParOf" srcId="{48A4636A-2F3A-4FDD-B3D2-53E39F0AA589}" destId="{0575B773-EA82-4CC4-81B2-1147318210D5}" srcOrd="2" destOrd="0" presId="urn:microsoft.com/office/officeart/2005/8/layout/orgChart1"/>
    <dgm:cxn modelId="{6FFD7386-2C3D-4326-9F4A-062EC6FBD11A}" type="presParOf" srcId="{2C36E542-C341-4674-9C7B-302E77E2B269}" destId="{33788343-7A11-490C-88F6-2AEBDFCFD040}" srcOrd="2" destOrd="0" presId="urn:microsoft.com/office/officeart/2005/8/layout/orgChart1"/>
    <dgm:cxn modelId="{FB2910D0-0B35-4A7F-B9B3-5C6F93A78196}" type="presParOf" srcId="{2C36E542-C341-4674-9C7B-302E77E2B269}" destId="{8EA95CE0-33AA-4FDA-B103-0F7065F195E5}" srcOrd="3" destOrd="0" presId="urn:microsoft.com/office/officeart/2005/8/layout/orgChart1"/>
    <dgm:cxn modelId="{F58EDA42-9FD8-4B58-8A99-FE44A84553AD}" type="presParOf" srcId="{8EA95CE0-33AA-4FDA-B103-0F7065F195E5}" destId="{584985F8-FA27-4D95-9A46-D3BDC4767AFA}" srcOrd="0" destOrd="0" presId="urn:microsoft.com/office/officeart/2005/8/layout/orgChart1"/>
    <dgm:cxn modelId="{7F72BEAF-17C8-44EA-9111-BBB52985C47E}" type="presParOf" srcId="{584985F8-FA27-4D95-9A46-D3BDC4767AFA}" destId="{7BA527C3-A7D4-4EF3-9DAB-AEAEAC1EB400}" srcOrd="0" destOrd="0" presId="urn:microsoft.com/office/officeart/2005/8/layout/orgChart1"/>
    <dgm:cxn modelId="{C1AD0ACF-4652-4B5D-8E4B-6C7AD0D06D45}" type="presParOf" srcId="{584985F8-FA27-4D95-9A46-D3BDC4767AFA}" destId="{B3914371-604D-4FAD-8402-2A1BC417B64F}" srcOrd="1" destOrd="0" presId="urn:microsoft.com/office/officeart/2005/8/layout/orgChart1"/>
    <dgm:cxn modelId="{B4A0967C-0D92-4FFB-AB80-865FB5E577C7}" type="presParOf" srcId="{8EA95CE0-33AA-4FDA-B103-0F7065F195E5}" destId="{5A1F7D3E-8C25-4598-921A-E94D85CCB649}" srcOrd="1" destOrd="0" presId="urn:microsoft.com/office/officeart/2005/8/layout/orgChart1"/>
    <dgm:cxn modelId="{982EEA9E-3085-4F3C-8E12-8EAB6222A719}" type="presParOf" srcId="{8EA95CE0-33AA-4FDA-B103-0F7065F195E5}" destId="{A1A4B0CE-98C0-4A37-9CB9-DC748ADF1A94}" srcOrd="2" destOrd="0" presId="urn:microsoft.com/office/officeart/2005/8/layout/orgChart1"/>
    <dgm:cxn modelId="{22EB1087-1F79-4C28-BC25-9D073CFEB1EF}" type="presParOf" srcId="{2C36E542-C341-4674-9C7B-302E77E2B269}" destId="{7E400E24-A768-4821-A0CE-218E4F5B8E64}" srcOrd="4" destOrd="0" presId="urn:microsoft.com/office/officeart/2005/8/layout/orgChart1"/>
    <dgm:cxn modelId="{7DD7C455-D6DF-42DE-9AED-235AC226667E}" type="presParOf" srcId="{2C36E542-C341-4674-9C7B-302E77E2B269}" destId="{A9FADE17-A364-4DE9-AE92-40D475C1945D}" srcOrd="5" destOrd="0" presId="urn:microsoft.com/office/officeart/2005/8/layout/orgChart1"/>
    <dgm:cxn modelId="{FEFBE4FC-147E-4DE0-BB06-575AE17A59D7}" type="presParOf" srcId="{A9FADE17-A364-4DE9-AE92-40D475C1945D}" destId="{EDEB0192-E0A7-45F2-8715-3877C7637F8E}" srcOrd="0" destOrd="0" presId="urn:microsoft.com/office/officeart/2005/8/layout/orgChart1"/>
    <dgm:cxn modelId="{E2E406A6-C6D4-4501-887A-847429FEAE3C}" type="presParOf" srcId="{EDEB0192-E0A7-45F2-8715-3877C7637F8E}" destId="{279FEE6A-913E-461F-99D9-AE8CA9975236}" srcOrd="0" destOrd="0" presId="urn:microsoft.com/office/officeart/2005/8/layout/orgChart1"/>
    <dgm:cxn modelId="{C8EA3038-0B92-4563-849E-5407895C7045}" type="presParOf" srcId="{EDEB0192-E0A7-45F2-8715-3877C7637F8E}" destId="{9FEC8940-9CE4-4D4D-A0C7-1A32D84D386E}" srcOrd="1" destOrd="0" presId="urn:microsoft.com/office/officeart/2005/8/layout/orgChart1"/>
    <dgm:cxn modelId="{4D8DFEE8-AA0C-4544-A21C-008FEC7F3FE9}" type="presParOf" srcId="{A9FADE17-A364-4DE9-AE92-40D475C1945D}" destId="{0F35F24A-241C-4294-AE92-C52C4C556064}" srcOrd="1" destOrd="0" presId="urn:microsoft.com/office/officeart/2005/8/layout/orgChart1"/>
    <dgm:cxn modelId="{C7177DC6-33F2-4024-8A11-2840A6B0A88C}" type="presParOf" srcId="{A9FADE17-A364-4DE9-AE92-40D475C1945D}" destId="{E965E1DA-EF76-4F92-AEF3-B4737D5D7F20}" srcOrd="2" destOrd="0" presId="urn:microsoft.com/office/officeart/2005/8/layout/orgChart1"/>
    <dgm:cxn modelId="{40BCA547-B9B2-4322-9D46-DE027BA93336}" type="presParOf" srcId="{3D082C85-7825-4CBE-A9F6-4D411F4D4CC4}" destId="{F21A42A9-8AAC-4496-8D72-7423C1DD4FA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BD2FB4-FC0A-43FE-9142-100008D57934}">
      <dsp:nvSpPr>
        <dsp:cNvPr id="0" name=""/>
        <dsp:cNvSpPr/>
      </dsp:nvSpPr>
      <dsp:spPr>
        <a:xfrm>
          <a:off x="5357209" y="2546644"/>
          <a:ext cx="2218118" cy="384962"/>
        </a:xfrm>
        <a:custGeom>
          <a:avLst/>
          <a:gdLst/>
          <a:ahLst/>
          <a:cxnLst/>
          <a:rect l="0" t="0" r="0" b="0"/>
          <a:pathLst>
            <a:path>
              <a:moveTo>
                <a:pt x="0" y="0"/>
              </a:moveTo>
              <a:lnTo>
                <a:pt x="0" y="192481"/>
              </a:lnTo>
              <a:lnTo>
                <a:pt x="2218118" y="192481"/>
              </a:lnTo>
              <a:lnTo>
                <a:pt x="2218118" y="384962"/>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906E47-E2A5-48AF-B1C2-212351C9E9C7}">
      <dsp:nvSpPr>
        <dsp:cNvPr id="0" name=""/>
        <dsp:cNvSpPr/>
      </dsp:nvSpPr>
      <dsp:spPr>
        <a:xfrm>
          <a:off x="5311489" y="2546644"/>
          <a:ext cx="91440" cy="384962"/>
        </a:xfrm>
        <a:custGeom>
          <a:avLst/>
          <a:gdLst/>
          <a:ahLst/>
          <a:cxnLst/>
          <a:rect l="0" t="0" r="0" b="0"/>
          <a:pathLst>
            <a:path>
              <a:moveTo>
                <a:pt x="45720" y="0"/>
              </a:moveTo>
              <a:lnTo>
                <a:pt x="45720" y="384962"/>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200CBF-0318-4DDD-8D6A-DE8444F28F47}">
      <dsp:nvSpPr>
        <dsp:cNvPr id="0" name=""/>
        <dsp:cNvSpPr/>
      </dsp:nvSpPr>
      <dsp:spPr>
        <a:xfrm>
          <a:off x="3139090" y="2546644"/>
          <a:ext cx="2218118" cy="384962"/>
        </a:xfrm>
        <a:custGeom>
          <a:avLst/>
          <a:gdLst/>
          <a:ahLst/>
          <a:cxnLst/>
          <a:rect l="0" t="0" r="0" b="0"/>
          <a:pathLst>
            <a:path>
              <a:moveTo>
                <a:pt x="2218118" y="0"/>
              </a:moveTo>
              <a:lnTo>
                <a:pt x="2218118" y="192481"/>
              </a:lnTo>
              <a:lnTo>
                <a:pt x="0" y="192481"/>
              </a:lnTo>
              <a:lnTo>
                <a:pt x="0" y="384962"/>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1BC338-F8F0-4BC1-A62B-5880B593CE85}">
      <dsp:nvSpPr>
        <dsp:cNvPr id="0" name=""/>
        <dsp:cNvSpPr/>
      </dsp:nvSpPr>
      <dsp:spPr>
        <a:xfrm>
          <a:off x="3139090" y="1245104"/>
          <a:ext cx="2218118" cy="384962"/>
        </a:xfrm>
        <a:custGeom>
          <a:avLst/>
          <a:gdLst/>
          <a:ahLst/>
          <a:cxnLst/>
          <a:rect l="0" t="0" r="0" b="0"/>
          <a:pathLst>
            <a:path>
              <a:moveTo>
                <a:pt x="0" y="0"/>
              </a:moveTo>
              <a:lnTo>
                <a:pt x="0" y="192481"/>
              </a:lnTo>
              <a:lnTo>
                <a:pt x="2218118" y="192481"/>
              </a:lnTo>
              <a:lnTo>
                <a:pt x="2218118" y="384962"/>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84B248-42D4-4541-9D2B-1CDEA02C9A76}">
      <dsp:nvSpPr>
        <dsp:cNvPr id="0" name=""/>
        <dsp:cNvSpPr/>
      </dsp:nvSpPr>
      <dsp:spPr>
        <a:xfrm>
          <a:off x="3093370" y="1245104"/>
          <a:ext cx="91440" cy="384962"/>
        </a:xfrm>
        <a:custGeom>
          <a:avLst/>
          <a:gdLst/>
          <a:ahLst/>
          <a:cxnLst/>
          <a:rect l="0" t="0" r="0" b="0"/>
          <a:pathLst>
            <a:path>
              <a:moveTo>
                <a:pt x="45720" y="0"/>
              </a:moveTo>
              <a:lnTo>
                <a:pt x="45720" y="384962"/>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4405B7-86B1-4993-9608-83129DBA198E}">
      <dsp:nvSpPr>
        <dsp:cNvPr id="0" name=""/>
        <dsp:cNvSpPr/>
      </dsp:nvSpPr>
      <dsp:spPr>
        <a:xfrm>
          <a:off x="920972" y="1245104"/>
          <a:ext cx="2218118" cy="384962"/>
        </a:xfrm>
        <a:custGeom>
          <a:avLst/>
          <a:gdLst/>
          <a:ahLst/>
          <a:cxnLst/>
          <a:rect l="0" t="0" r="0" b="0"/>
          <a:pathLst>
            <a:path>
              <a:moveTo>
                <a:pt x="2218118" y="0"/>
              </a:moveTo>
              <a:lnTo>
                <a:pt x="2218118" y="192481"/>
              </a:lnTo>
              <a:lnTo>
                <a:pt x="0" y="192481"/>
              </a:lnTo>
              <a:lnTo>
                <a:pt x="0" y="384962"/>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2F5406-9E34-42B8-8C62-C2B3672F1FED}">
      <dsp:nvSpPr>
        <dsp:cNvPr id="0" name=""/>
        <dsp:cNvSpPr/>
      </dsp:nvSpPr>
      <dsp:spPr>
        <a:xfrm>
          <a:off x="2222513" y="328526"/>
          <a:ext cx="1833155" cy="91657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300" b="1" i="0" u="none" strike="noStrike" kern="1200" cap="none" normalizeH="0" baseline="0" dirty="0" smtClean="0">
              <a:ln>
                <a:noFill/>
              </a:ln>
              <a:solidFill>
                <a:schemeClr val="tx1"/>
              </a:solidFill>
              <a:effectLst/>
              <a:latin typeface="Arial" panose="020B0604020202020204" pitchFamily="34" charset="0"/>
              <a:ea typeface="宋体" panose="02010600030101010101" pitchFamily="2" charset="-122"/>
            </a:rPr>
            <a:t>根据轻重程度</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300" b="1" i="0" u="none" strike="noStrike" kern="1200" cap="none" normalizeH="0" baseline="0" dirty="0" smtClean="0">
              <a:ln>
                <a:noFill/>
              </a:ln>
              <a:solidFill>
                <a:schemeClr val="tx1"/>
              </a:solidFill>
              <a:effectLst/>
              <a:latin typeface="Arial" panose="020B0604020202020204" pitchFamily="34" charset="0"/>
              <a:ea typeface="宋体" panose="02010600030101010101" pitchFamily="2" charset="-122"/>
            </a:rPr>
            <a:t>分为</a:t>
          </a:r>
        </a:p>
      </dsp:txBody>
      <dsp:txXfrm>
        <a:off x="2222513" y="328526"/>
        <a:ext cx="1833155" cy="916577"/>
      </dsp:txXfrm>
    </dsp:sp>
    <dsp:sp modelId="{3E9309D0-F147-4802-85AB-1F90F39FA8A3}">
      <dsp:nvSpPr>
        <dsp:cNvPr id="0" name=""/>
        <dsp:cNvSpPr/>
      </dsp:nvSpPr>
      <dsp:spPr>
        <a:xfrm>
          <a:off x="4394" y="1630067"/>
          <a:ext cx="1833155" cy="91657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300" b="1" i="0" u="none" strike="noStrike" kern="1200" cap="none" normalizeH="0" baseline="0" smtClean="0">
              <a:ln>
                <a:noFill/>
              </a:ln>
              <a:solidFill>
                <a:schemeClr val="tx1"/>
              </a:solidFill>
              <a:effectLst/>
              <a:latin typeface="Arial" panose="020B0604020202020204" pitchFamily="34" charset="0"/>
              <a:ea typeface="宋体" panose="02010600030101010101" pitchFamily="2" charset="-122"/>
            </a:rPr>
            <a:t>先兆中暑</a:t>
          </a:r>
        </a:p>
      </dsp:txBody>
      <dsp:txXfrm>
        <a:off x="4394" y="1630067"/>
        <a:ext cx="1833155" cy="916577"/>
      </dsp:txXfrm>
    </dsp:sp>
    <dsp:sp modelId="{72499610-31D3-4677-A827-21055C33F328}">
      <dsp:nvSpPr>
        <dsp:cNvPr id="0" name=""/>
        <dsp:cNvSpPr/>
      </dsp:nvSpPr>
      <dsp:spPr>
        <a:xfrm>
          <a:off x="2222513" y="1630067"/>
          <a:ext cx="1833155" cy="91657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300" b="1" i="0" u="none" strike="noStrike" kern="1200" cap="none" normalizeH="0" baseline="0" dirty="0" smtClean="0">
              <a:ln>
                <a:noFill/>
              </a:ln>
              <a:solidFill>
                <a:schemeClr val="tx1"/>
              </a:solidFill>
              <a:effectLst/>
              <a:latin typeface="Arial" panose="020B0604020202020204" pitchFamily="34" charset="0"/>
              <a:ea typeface="宋体" panose="02010600030101010101" pitchFamily="2" charset="-122"/>
            </a:rPr>
            <a:t>轻症中暑</a:t>
          </a:r>
        </a:p>
      </dsp:txBody>
      <dsp:txXfrm>
        <a:off x="2222513" y="1630067"/>
        <a:ext cx="1833155" cy="916577"/>
      </dsp:txXfrm>
    </dsp:sp>
    <dsp:sp modelId="{5A805328-0C63-4934-9FCF-90709C3E9EA4}">
      <dsp:nvSpPr>
        <dsp:cNvPr id="0" name=""/>
        <dsp:cNvSpPr/>
      </dsp:nvSpPr>
      <dsp:spPr>
        <a:xfrm>
          <a:off x="4440631" y="1630067"/>
          <a:ext cx="1833155" cy="91657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300" b="1" i="0" u="none" strike="noStrike" kern="1200" cap="none" normalizeH="0" baseline="0" dirty="0" smtClean="0">
              <a:ln>
                <a:noFill/>
              </a:ln>
              <a:solidFill>
                <a:schemeClr val="tx1"/>
              </a:solidFill>
              <a:effectLst/>
              <a:latin typeface="Arial" panose="020B0604020202020204" pitchFamily="34" charset="0"/>
              <a:ea typeface="宋体" panose="02010600030101010101" pitchFamily="2" charset="-122"/>
            </a:rPr>
            <a:t>重症中暑</a:t>
          </a:r>
        </a:p>
      </dsp:txBody>
      <dsp:txXfrm>
        <a:off x="4440631" y="1630067"/>
        <a:ext cx="1833155" cy="916577"/>
      </dsp:txXfrm>
    </dsp:sp>
    <dsp:sp modelId="{25F171D0-EC09-447A-B12C-750E230D9A16}">
      <dsp:nvSpPr>
        <dsp:cNvPr id="0" name=""/>
        <dsp:cNvSpPr/>
      </dsp:nvSpPr>
      <dsp:spPr>
        <a:xfrm>
          <a:off x="2222513" y="2931607"/>
          <a:ext cx="1833155" cy="91657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300" b="1" i="0" u="none" strike="noStrike" kern="1200" cap="none" normalizeH="0" baseline="0" dirty="0" smtClean="0">
              <a:ln>
                <a:noFill/>
              </a:ln>
              <a:solidFill>
                <a:schemeClr val="tx1"/>
              </a:solidFill>
              <a:effectLst/>
              <a:latin typeface="Arial" panose="020B0604020202020204" pitchFamily="34" charset="0"/>
              <a:ea typeface="宋体" panose="02010600030101010101" pitchFamily="2" charset="-122"/>
            </a:rPr>
            <a:t>热痉挛</a:t>
          </a:r>
        </a:p>
      </dsp:txBody>
      <dsp:txXfrm>
        <a:off x="2222513" y="2931607"/>
        <a:ext cx="1833155" cy="916577"/>
      </dsp:txXfrm>
    </dsp:sp>
    <dsp:sp modelId="{4CAFFBC7-64FE-4235-8CFE-7B06A5A34AEF}">
      <dsp:nvSpPr>
        <dsp:cNvPr id="0" name=""/>
        <dsp:cNvSpPr/>
      </dsp:nvSpPr>
      <dsp:spPr>
        <a:xfrm>
          <a:off x="4440631" y="2931607"/>
          <a:ext cx="1833155" cy="91657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300" b="1" i="0" u="none" strike="noStrike" kern="1200" cap="none" normalizeH="0" baseline="0" dirty="0" smtClean="0">
              <a:ln>
                <a:noFill/>
              </a:ln>
              <a:solidFill>
                <a:schemeClr val="tx1"/>
              </a:solidFill>
              <a:effectLst/>
              <a:latin typeface="Arial" panose="020B0604020202020204" pitchFamily="34" charset="0"/>
              <a:ea typeface="宋体" panose="02010600030101010101" pitchFamily="2" charset="-122"/>
            </a:rPr>
            <a:t>热衰竭</a:t>
          </a:r>
        </a:p>
      </dsp:txBody>
      <dsp:txXfrm>
        <a:off x="4440631" y="2931607"/>
        <a:ext cx="1833155" cy="916577"/>
      </dsp:txXfrm>
    </dsp:sp>
    <dsp:sp modelId="{4A84E3B6-0D9F-4EA5-AA99-AE014D823F99}">
      <dsp:nvSpPr>
        <dsp:cNvPr id="0" name=""/>
        <dsp:cNvSpPr/>
      </dsp:nvSpPr>
      <dsp:spPr>
        <a:xfrm>
          <a:off x="6658749" y="2931607"/>
          <a:ext cx="1833155" cy="91657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300" b="1" i="0" u="none" strike="noStrike" kern="1200" cap="none" normalizeH="0" baseline="0" dirty="0" smtClean="0">
              <a:ln>
                <a:noFill/>
              </a:ln>
              <a:solidFill>
                <a:schemeClr val="tx1"/>
              </a:solidFill>
              <a:effectLst/>
              <a:latin typeface="Arial" panose="020B0604020202020204" pitchFamily="34" charset="0"/>
              <a:ea typeface="宋体" panose="02010600030101010101" pitchFamily="2" charset="-122"/>
            </a:rPr>
            <a:t>热射病</a:t>
          </a:r>
        </a:p>
      </dsp:txBody>
      <dsp:txXfrm>
        <a:off x="6658749" y="2931607"/>
        <a:ext cx="1833155" cy="916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400E24-A768-4821-A0CE-218E4F5B8E64}">
      <dsp:nvSpPr>
        <dsp:cNvPr id="0" name=""/>
        <dsp:cNvSpPr/>
      </dsp:nvSpPr>
      <dsp:spPr>
        <a:xfrm>
          <a:off x="3301102" y="1420122"/>
          <a:ext cx="2335554" cy="405344"/>
        </a:xfrm>
        <a:custGeom>
          <a:avLst/>
          <a:gdLst/>
          <a:ahLst/>
          <a:cxnLst/>
          <a:rect l="0" t="0" r="0" b="0"/>
          <a:pathLst>
            <a:path>
              <a:moveTo>
                <a:pt x="0" y="0"/>
              </a:moveTo>
              <a:lnTo>
                <a:pt x="0" y="202672"/>
              </a:lnTo>
              <a:lnTo>
                <a:pt x="2335554" y="202672"/>
              </a:lnTo>
              <a:lnTo>
                <a:pt x="2335554" y="405344"/>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788343-7A11-490C-88F6-2AEBDFCFD040}">
      <dsp:nvSpPr>
        <dsp:cNvPr id="0" name=""/>
        <dsp:cNvSpPr/>
      </dsp:nvSpPr>
      <dsp:spPr>
        <a:xfrm>
          <a:off x="3255382" y="1420122"/>
          <a:ext cx="91440" cy="405344"/>
        </a:xfrm>
        <a:custGeom>
          <a:avLst/>
          <a:gdLst/>
          <a:ahLst/>
          <a:cxnLst/>
          <a:rect l="0" t="0" r="0" b="0"/>
          <a:pathLst>
            <a:path>
              <a:moveTo>
                <a:pt x="45720" y="0"/>
              </a:moveTo>
              <a:lnTo>
                <a:pt x="45720" y="405344"/>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481DA5-A163-46B7-913C-F8FC3094E74B}">
      <dsp:nvSpPr>
        <dsp:cNvPr id="0" name=""/>
        <dsp:cNvSpPr/>
      </dsp:nvSpPr>
      <dsp:spPr>
        <a:xfrm>
          <a:off x="965548" y="1420122"/>
          <a:ext cx="2335554" cy="405344"/>
        </a:xfrm>
        <a:custGeom>
          <a:avLst/>
          <a:gdLst/>
          <a:ahLst/>
          <a:cxnLst/>
          <a:rect l="0" t="0" r="0" b="0"/>
          <a:pathLst>
            <a:path>
              <a:moveTo>
                <a:pt x="2335554" y="0"/>
              </a:moveTo>
              <a:lnTo>
                <a:pt x="2335554" y="202672"/>
              </a:lnTo>
              <a:lnTo>
                <a:pt x="0" y="202672"/>
              </a:lnTo>
              <a:lnTo>
                <a:pt x="0" y="405344"/>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D3D9B7-884C-46FB-8621-A2598C0DC925}">
      <dsp:nvSpPr>
        <dsp:cNvPr id="0" name=""/>
        <dsp:cNvSpPr/>
      </dsp:nvSpPr>
      <dsp:spPr>
        <a:xfrm>
          <a:off x="2335997" y="455017"/>
          <a:ext cx="1930210" cy="96510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kern="1200" cap="none" normalizeH="0" baseline="0" smtClean="0">
              <a:ln>
                <a:noFill/>
              </a:ln>
              <a:solidFill>
                <a:schemeClr val="tx1"/>
              </a:solidFill>
              <a:effectLst/>
              <a:latin typeface="Arial" panose="020B0604020202020204" pitchFamily="34" charset="0"/>
              <a:ea typeface="宋体" panose="02010600030101010101" pitchFamily="2" charset="-122"/>
            </a:rPr>
            <a:t>按表现不同</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kern="1200" cap="none" normalizeH="0" baseline="0" smtClean="0">
              <a:ln>
                <a:noFill/>
              </a:ln>
              <a:solidFill>
                <a:schemeClr val="tx1"/>
              </a:solidFill>
              <a:effectLst/>
              <a:latin typeface="Arial" panose="020B0604020202020204" pitchFamily="34" charset="0"/>
              <a:ea typeface="宋体" panose="02010600030101010101" pitchFamily="2" charset="-122"/>
            </a:rPr>
            <a:t>分为</a:t>
          </a:r>
        </a:p>
      </dsp:txBody>
      <dsp:txXfrm>
        <a:off x="2335997" y="455017"/>
        <a:ext cx="1930210" cy="965105"/>
      </dsp:txXfrm>
    </dsp:sp>
    <dsp:sp modelId="{7E17D42D-2F01-48FF-9646-29F6A03AADB8}">
      <dsp:nvSpPr>
        <dsp:cNvPr id="0" name=""/>
        <dsp:cNvSpPr/>
      </dsp:nvSpPr>
      <dsp:spPr>
        <a:xfrm>
          <a:off x="443" y="1825467"/>
          <a:ext cx="1930210" cy="96510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kern="1200" cap="none" normalizeH="0" baseline="0" smtClean="0">
              <a:ln>
                <a:noFill/>
              </a:ln>
              <a:solidFill>
                <a:schemeClr val="tx1"/>
              </a:solidFill>
              <a:effectLst/>
              <a:latin typeface="Arial" panose="020B0604020202020204" pitchFamily="34" charset="0"/>
              <a:ea typeface="宋体" panose="02010600030101010101" pitchFamily="2" charset="-122"/>
            </a:rPr>
            <a:t>热痉挛</a:t>
          </a:r>
        </a:p>
      </dsp:txBody>
      <dsp:txXfrm>
        <a:off x="443" y="1825467"/>
        <a:ext cx="1930210" cy="965105"/>
      </dsp:txXfrm>
    </dsp:sp>
    <dsp:sp modelId="{7BA527C3-A7D4-4EF3-9DAB-AEAEAC1EB400}">
      <dsp:nvSpPr>
        <dsp:cNvPr id="0" name=""/>
        <dsp:cNvSpPr/>
      </dsp:nvSpPr>
      <dsp:spPr>
        <a:xfrm>
          <a:off x="2335997" y="1825467"/>
          <a:ext cx="1930210" cy="96510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kern="1200" cap="none" normalizeH="0" baseline="0" smtClean="0">
              <a:ln>
                <a:noFill/>
              </a:ln>
              <a:solidFill>
                <a:schemeClr val="tx1"/>
              </a:solidFill>
              <a:effectLst/>
              <a:latin typeface="Arial" panose="020B0604020202020204" pitchFamily="34" charset="0"/>
              <a:ea typeface="宋体" panose="02010600030101010101" pitchFamily="2" charset="-122"/>
            </a:rPr>
            <a:t>热衰竭</a:t>
          </a:r>
        </a:p>
      </dsp:txBody>
      <dsp:txXfrm>
        <a:off x="2335997" y="1825467"/>
        <a:ext cx="1930210" cy="965105"/>
      </dsp:txXfrm>
    </dsp:sp>
    <dsp:sp modelId="{279FEE6A-913E-461F-99D9-AE8CA9975236}">
      <dsp:nvSpPr>
        <dsp:cNvPr id="0" name=""/>
        <dsp:cNvSpPr/>
      </dsp:nvSpPr>
      <dsp:spPr>
        <a:xfrm>
          <a:off x="4671551" y="1825467"/>
          <a:ext cx="1930210" cy="96510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kern="1200" cap="none" normalizeH="0" baseline="0" smtClean="0">
              <a:ln>
                <a:noFill/>
              </a:ln>
              <a:solidFill>
                <a:schemeClr val="tx1"/>
              </a:solidFill>
              <a:effectLst/>
              <a:latin typeface="Arial" panose="020B0604020202020204" pitchFamily="34" charset="0"/>
              <a:ea typeface="宋体" panose="02010600030101010101" pitchFamily="2" charset="-122"/>
            </a:rPr>
            <a:t>热射病</a:t>
          </a:r>
        </a:p>
      </dsp:txBody>
      <dsp:txXfrm>
        <a:off x="4671551" y="1825467"/>
        <a:ext cx="1930210" cy="96510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9ED86-A069-4BFE-B129-70707527A1F0}" type="datetimeFigureOut">
              <a:rPr lang="zh-CN" altLang="en-US" smtClean="0"/>
              <a:t>2015/8/3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EA32E0-C8BF-4066-848E-88C252714882}" type="slidenum">
              <a:rPr lang="zh-CN" altLang="en-US" smtClean="0"/>
              <a:t>‹#›</a:t>
            </a:fld>
            <a:endParaRPr lang="zh-CN" altLang="en-US"/>
          </a:p>
        </p:txBody>
      </p:sp>
    </p:spTree>
    <p:extLst>
      <p:ext uri="{BB962C8B-B14F-4D97-AF65-F5344CB8AC3E}">
        <p14:creationId xmlns:p14="http://schemas.microsoft.com/office/powerpoint/2010/main" val="191405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2EA32E0-C8BF-4066-848E-88C252714882}" type="slidenum">
              <a:rPr lang="zh-CN" altLang="en-US" smtClean="0"/>
              <a:t>13</a:t>
            </a:fld>
            <a:endParaRPr lang="zh-CN" altLang="en-US"/>
          </a:p>
        </p:txBody>
      </p:sp>
    </p:spTree>
    <p:extLst>
      <p:ext uri="{BB962C8B-B14F-4D97-AF65-F5344CB8AC3E}">
        <p14:creationId xmlns:p14="http://schemas.microsoft.com/office/powerpoint/2010/main" val="3190535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西瓜：不但能清热解毒、除烦止渴，而且能利尿，帮助消化，因此，人们一定要吃些西瓜，特别是从事露天工作或在室内高温环境下工作的人。西瓜汁中还含有人体所需丰富的营养物质，如蔗糖、葡萄糖、果糖、瓜氨酸、丙酸、丙氨酸、谷氨酸、精氨酸、磷酸、苹果酸、盐类，以及胡萝卜素、维生素</a:t>
            </a:r>
            <a:r>
              <a:rPr lang="en-US" altLang="zh-CN" dirty="0" smtClean="0"/>
              <a:t>C</a:t>
            </a:r>
            <a:r>
              <a:rPr lang="zh-CN" altLang="en-US" dirty="0" smtClean="0"/>
              <a:t>等。</a:t>
            </a:r>
          </a:p>
          <a:p>
            <a:r>
              <a:rPr lang="zh-CN" altLang="en-US" dirty="0" smtClean="0"/>
              <a:t>　　绿豆：工作和劳动之余，喝一碗绿豆汤，自有神清气爽、烦渴尽去、暑热全消、心旷神怡之感，这是由于绿豆具有清热解暑、止渴利尿的功效。</a:t>
            </a:r>
          </a:p>
          <a:p>
            <a:r>
              <a:rPr lang="zh-CN" altLang="en-US" dirty="0" smtClean="0"/>
              <a:t>　　黄瓜：</a:t>
            </a:r>
            <a:r>
              <a:rPr lang="en-US" altLang="zh-CN" dirty="0" smtClean="0"/>
              <a:t>《</a:t>
            </a:r>
            <a:r>
              <a:rPr lang="zh-CN" altLang="en-US" dirty="0" smtClean="0"/>
              <a:t>本草求真</a:t>
            </a:r>
            <a:r>
              <a:rPr lang="en-US" altLang="zh-CN" dirty="0" smtClean="0"/>
              <a:t>》</a:t>
            </a:r>
            <a:r>
              <a:rPr lang="zh-CN" altLang="en-US" dirty="0" smtClean="0"/>
              <a:t>里提到黄瓜“气味甘寒，服此能清热利水”，因此，炎热的夏天多吃些黄瓜是有好处的。黄瓜的含水量为</a:t>
            </a:r>
            <a:r>
              <a:rPr lang="en-US" altLang="zh-CN" dirty="0" smtClean="0"/>
              <a:t>96%~98%</a:t>
            </a:r>
            <a:r>
              <a:rPr lang="zh-CN" altLang="en-US" dirty="0" smtClean="0"/>
              <a:t>，为蔬菜中含水量最高的。它含的纤维素非常娇嫩，这对促进肠道中腐败食物的排泄和降低胆固醇均有一定作用。</a:t>
            </a:r>
          </a:p>
          <a:p>
            <a:r>
              <a:rPr lang="zh-CN" altLang="en-US" dirty="0" smtClean="0"/>
              <a:t>　　冬瓜：有良好的清热解暑功效。夏季多吃些冬瓜，解渴消暑、利尿。因其利尿，且含钠极少，所以是慢性肾炎水肿、营养不良性水肿、孕妇水肿的消肿佳品。它含有多种维生素和人体所必需的微量元素，可调节人体的代谢平衡。</a:t>
            </a:r>
          </a:p>
          <a:p>
            <a:r>
              <a:rPr lang="zh-CN" altLang="en-US" dirty="0" smtClean="0"/>
              <a:t>　　茄子：</a:t>
            </a:r>
            <a:r>
              <a:rPr lang="en-US" altLang="zh-CN" dirty="0" smtClean="0"/>
              <a:t>《</a:t>
            </a:r>
            <a:r>
              <a:rPr lang="zh-CN" altLang="en-US" dirty="0" smtClean="0"/>
              <a:t>本草纲目</a:t>
            </a:r>
            <a:r>
              <a:rPr lang="en-US" altLang="zh-CN" dirty="0" smtClean="0"/>
              <a:t>》</a:t>
            </a:r>
            <a:r>
              <a:rPr lang="zh-CN" altLang="en-US" dirty="0" smtClean="0"/>
              <a:t>上说“茄子味甘、性寒、无毒。主治寒热、五脏劳损及瘟病。吃茄子可散血止痛，去痢利尿，消肿宽肠”。</a:t>
            </a:r>
            <a:r>
              <a:rPr lang="en-US" altLang="zh-CN" dirty="0" smtClean="0"/>
              <a:t>《</a:t>
            </a:r>
            <a:r>
              <a:rPr lang="zh-CN" altLang="en-US" dirty="0" smtClean="0"/>
              <a:t>医林纂要</a:t>
            </a:r>
            <a:r>
              <a:rPr lang="en-US" altLang="zh-CN" dirty="0" smtClean="0"/>
              <a:t>》</a:t>
            </a:r>
            <a:r>
              <a:rPr lang="zh-CN" altLang="en-US" dirty="0" smtClean="0"/>
              <a:t>称茄子“宽中、散血、止泻”。现代医学研究表明，茄子中丰富的维生素</a:t>
            </a:r>
            <a:r>
              <a:rPr lang="en-US" altLang="zh-CN" dirty="0" smtClean="0"/>
              <a:t>P</a:t>
            </a:r>
            <a:r>
              <a:rPr lang="zh-CN" altLang="en-US" dirty="0" smtClean="0"/>
              <a:t>，可增强细胞间的粘着能力，能防治微血管脆裂出血和促进伤口愈合。因此，常吃茄子可防治脑溢血、高血压、动脉硬化等病症，对慢性胃炎等也有一定治疗作用。</a:t>
            </a:r>
            <a:endParaRPr lang="en-US" altLang="zh-CN" dirty="0" smtClean="0"/>
          </a:p>
          <a:p>
            <a:r>
              <a:rPr lang="zh-CN" altLang="en-US" dirty="0" smtClean="0"/>
              <a:t>盐开水：中医称“白开水是百药之王”。从营养学观点来看，任何含糖饮料都不如白开水的价值大，因为纯净的白开水进入人体后能很快被胃吸收，进入血液循环发挥新陈代谢的功能，同时调节体温、清洁人体内环境。喝白开水应选择沸腾后自然冷却的新鲜凉开水</a:t>
            </a:r>
            <a:r>
              <a:rPr lang="en-US" altLang="zh-CN" dirty="0" smtClean="0"/>
              <a:t>(20℃</a:t>
            </a:r>
            <a:r>
              <a:rPr lang="zh-CN" altLang="en-US" dirty="0" smtClean="0"/>
              <a:t>至</a:t>
            </a:r>
            <a:r>
              <a:rPr lang="en-US" altLang="zh-CN" dirty="0" smtClean="0"/>
              <a:t>25℃)</a:t>
            </a:r>
            <a:r>
              <a:rPr lang="zh-CN" altLang="en-US" dirty="0" smtClean="0"/>
              <a:t>，这种白开水具有特异的生物活性，容易透过细胞膜进入细胞内，很快被吸收利用。喝白开水时最好加些盐。夏季高温，出汗过多，体内盐分减少，体内的渗透压就会失去平稳，从而出现中暑，而多喝些盐开水或盐茶水，可以补充体内失掉的盐分，从而达到防暑的功效。</a:t>
            </a:r>
          </a:p>
          <a:p>
            <a:r>
              <a:rPr lang="zh-CN" altLang="en-US" dirty="0" smtClean="0"/>
              <a:t>　　茶水：有经验的保健医生常指导人们用喝茶的方式补钾。钾是人体内重要的微量元素，钾能维持神经和肌肉的正常功能，特别是心肌的正常运动。如果缺钾，人就会感到倦怠乏力，且耐热能力降低。缺钾严重时，会导致心律失常和全身肌无力。茶叶含钾较多，约占其比重的</a:t>
            </a:r>
            <a:r>
              <a:rPr lang="en-US" altLang="zh-CN" dirty="0" smtClean="0"/>
              <a:t>1.5%</a:t>
            </a:r>
            <a:r>
              <a:rPr lang="zh-CN" altLang="en-US" dirty="0" smtClean="0"/>
              <a:t>左右。钾容易随汗水排出，温度适宜的茶水应该是夏季首选饮品。</a:t>
            </a:r>
          </a:p>
          <a:p>
            <a:r>
              <a:rPr lang="zh-CN" altLang="en-US" dirty="0" smtClean="0"/>
              <a:t>　　陈醋：夏季人们饮水较多，胃酸相应减少，使食欲减退。适量食醋可增加胃酸的浓度，生津开胃，帮助消化。如果在烹调时加些醋，可使胃酸增多增浓，从而增加食欲。夏季是肠道传染病流行季节，吃醋还能提高胃肠道的杀菌作用。另外，如在烹饪时加入几滴醋，就会减少蔬菜中维生素</a:t>
            </a:r>
            <a:r>
              <a:rPr lang="en-US" altLang="zh-CN" dirty="0" smtClean="0"/>
              <a:t>C</a:t>
            </a:r>
            <a:r>
              <a:rPr lang="zh-CN" altLang="en-US" dirty="0" smtClean="0"/>
              <a:t>的损失，而且有利于食物中铁的吸收。</a:t>
            </a:r>
          </a:p>
          <a:p>
            <a:r>
              <a:rPr lang="zh-CN" altLang="en-US" dirty="0" smtClean="0"/>
              <a:t>　　苦瓜：有人把西瓜当成夏日解暑的珍宝，其实从理论上说最开胃爽口、祛暑清心的瓜类食品却是苦瓜。我国民间自古就有“苦味能清热”、“苦味能健胃”的经验之谈。中医认为，苦瓜味苦、性寒冷、能清热泻火。苦瓜的微苦滋味，吃后能刺激人体唾液、胃液分泌，使食欲大增，清热防暑，因此，夏食苦瓜正相宜。用鲜苦瓜捣汁或煎汤，对肝火目赤、胃热烦渴、胃脘痛、湿热痢疾，皆为辅助食疗佳品。苦瓜泡制的凉茶，饮后消暑怡神。</a:t>
            </a:r>
          </a:p>
          <a:p>
            <a:r>
              <a:rPr lang="zh-CN" altLang="en-US" dirty="0" smtClean="0"/>
              <a:t>　　丝瓜：有清热解暑的功效。历代医药典籍和</a:t>
            </a:r>
            <a:r>
              <a:rPr lang="en-US" altLang="zh-CN" dirty="0" smtClean="0"/>
              <a:t>《</a:t>
            </a:r>
            <a:r>
              <a:rPr lang="zh-CN" altLang="en-US" dirty="0" smtClean="0"/>
              <a:t>本草纲目</a:t>
            </a:r>
            <a:r>
              <a:rPr lang="en-US" altLang="zh-CN" dirty="0" smtClean="0"/>
              <a:t>》</a:t>
            </a:r>
            <a:r>
              <a:rPr lang="zh-CN" altLang="en-US" dirty="0" smtClean="0"/>
              <a:t>皆说丝瓜能“清热利肠”。暑天吃些丝瓜汤，能消暑解热。做汤时烹煮时间不宜长，最好能保持丝瓜的鲜绿色泽。丝瓜皮和丝瓜花一起熬水代茶，也有防暑解热之效。</a:t>
            </a:r>
            <a:endParaRPr lang="zh-CN" altLang="en-US" dirty="0"/>
          </a:p>
        </p:txBody>
      </p:sp>
      <p:sp>
        <p:nvSpPr>
          <p:cNvPr id="4" name="灯片编号占位符 3"/>
          <p:cNvSpPr>
            <a:spLocks noGrp="1"/>
          </p:cNvSpPr>
          <p:nvPr>
            <p:ph type="sldNum" sz="quarter" idx="10"/>
          </p:nvPr>
        </p:nvSpPr>
        <p:spPr/>
        <p:txBody>
          <a:bodyPr/>
          <a:lstStyle/>
          <a:p>
            <a:fld id="{02EA32E0-C8BF-4066-848E-88C252714882}" type="slidenum">
              <a:rPr lang="zh-CN" altLang="en-US" smtClean="0"/>
              <a:t>23</a:t>
            </a:fld>
            <a:endParaRPr lang="zh-CN" altLang="en-US"/>
          </a:p>
        </p:txBody>
      </p:sp>
    </p:spTree>
    <p:extLst>
      <p:ext uri="{BB962C8B-B14F-4D97-AF65-F5344CB8AC3E}">
        <p14:creationId xmlns:p14="http://schemas.microsoft.com/office/powerpoint/2010/main" val="1916198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199868842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1510750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58034516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428218769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423708764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369752414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276411107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152223398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222022984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265401219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CN" altLang="en-US" smtClean="0"/>
              <a:t>单击此处编辑母版标题样式</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单击此处编辑母版文本样式</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398E075-D604-4321-8B8B-AB1E1D748C65}" type="slidenum">
              <a:rPr lang="zh-CN" altLang="en-US" smtClean="0"/>
              <a:t>‹#›</a:t>
            </a:fld>
            <a:endParaRPr lang="zh-CN" alt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5563785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140052868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CN" altLang="en-US" smtClean="0"/>
              <a:t>单击此处编辑母版标题样式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单击此处编辑母版文本样式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398E075-D604-4321-8B8B-AB1E1D748C65}" type="slidenum">
              <a:rPr lang="zh-CN" altLang="en-US" smtClean="0"/>
              <a:t>‹#›</a:t>
            </a:fld>
            <a:endParaRPr lang="zh-CN" alt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4567944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zh-CN" altLang="en-US" smtClean="0"/>
              <a:t>单击此处编辑母版标题样式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单击此处编辑母版文本样式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307591553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4951181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B755347-7FE0-44E7-A63E-21CAA3026519}" type="datetimeFigureOut">
              <a:rPr lang="zh-CN" altLang="en-US" smtClean="0"/>
              <a:t>2015/8/3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232455609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dgm">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a:xfrm>
            <a:off x="402167" y="609600"/>
            <a:ext cx="11387667" cy="1143000"/>
          </a:xfrm>
        </p:spPr>
        <p:txBody>
          <a:bodyPr/>
          <a:lstStyle/>
          <a:p>
            <a:r>
              <a:rPr lang="zh-CN" altLang="en-US" smtClean="0"/>
              <a:t>单击此处编辑母版标题样式</a:t>
            </a:r>
            <a:endParaRPr lang="zh-CN" altLang="en-US"/>
          </a:p>
        </p:txBody>
      </p:sp>
      <p:sp>
        <p:nvSpPr>
          <p:cNvPr id="3" name="SmartArt 占位符 2"/>
          <p:cNvSpPr>
            <a:spLocks noGrp="1"/>
          </p:cNvSpPr>
          <p:nvPr>
            <p:ph type="dgm" idx="1"/>
          </p:nvPr>
        </p:nvSpPr>
        <p:spPr>
          <a:xfrm>
            <a:off x="402167" y="1905001"/>
            <a:ext cx="11387667" cy="4194175"/>
          </a:xfrm>
        </p:spPr>
        <p:txBody>
          <a:bodyPr/>
          <a:lstStyle/>
          <a:p>
            <a:endParaRPr lang="zh-CN" altLang="en-US"/>
          </a:p>
        </p:txBody>
      </p:sp>
      <p:sp>
        <p:nvSpPr>
          <p:cNvPr id="4" name="日期占位符 3"/>
          <p:cNvSpPr>
            <a:spLocks noGrp="1"/>
          </p:cNvSpPr>
          <p:nvPr>
            <p:ph type="dt" sz="half" idx="10"/>
          </p:nvPr>
        </p:nvSpPr>
        <p:spPr>
          <a:xfrm>
            <a:off x="402167" y="6245225"/>
            <a:ext cx="3052233" cy="476250"/>
          </a:xfrm>
        </p:spPr>
        <p:txBody>
          <a:bodyPr/>
          <a:lstStyle>
            <a:lvl1pPr>
              <a:defRPr/>
            </a:lvl1pPr>
          </a:lstStyle>
          <a:p>
            <a:endParaRPr lang="en-US" altLang="zh-CN"/>
          </a:p>
        </p:txBody>
      </p:sp>
      <p:sp>
        <p:nvSpPr>
          <p:cNvPr id="5" name="页脚占位符 4"/>
          <p:cNvSpPr>
            <a:spLocks noGrp="1"/>
          </p:cNvSpPr>
          <p:nvPr>
            <p:ph type="ftr" sz="quarter" idx="11"/>
          </p:nvPr>
        </p:nvSpPr>
        <p:spPr>
          <a:xfrm>
            <a:off x="4165600" y="6245225"/>
            <a:ext cx="3860800" cy="476250"/>
          </a:xfrm>
        </p:spPr>
        <p:txBody>
          <a:bodyPr/>
          <a:lstStyle>
            <a:lvl1pPr>
              <a:defRPr/>
            </a:lvl1pPr>
          </a:lstStyle>
          <a:p>
            <a:endParaRPr lang="en-US" altLang="zh-CN"/>
          </a:p>
        </p:txBody>
      </p:sp>
      <p:sp>
        <p:nvSpPr>
          <p:cNvPr id="6" name="灯片编号占位符 5"/>
          <p:cNvSpPr>
            <a:spLocks noGrp="1"/>
          </p:cNvSpPr>
          <p:nvPr>
            <p:ph type="sldNum" sz="quarter" idx="12"/>
          </p:nvPr>
        </p:nvSpPr>
        <p:spPr>
          <a:xfrm>
            <a:off x="8737601" y="6245225"/>
            <a:ext cx="3052233" cy="476250"/>
          </a:xfrm>
        </p:spPr>
        <p:txBody>
          <a:bodyPr/>
          <a:lstStyle>
            <a:lvl1pPr>
              <a:defRPr/>
            </a:lvl1pPr>
          </a:lstStyle>
          <a:p>
            <a:fld id="{1979424C-4B29-4C01-9864-4E04E1E6CD18}" type="slidenum">
              <a:rPr lang="en-US" altLang="zh-CN"/>
              <a:pPr/>
              <a:t>‹#›</a:t>
            </a:fld>
            <a:endParaRPr lang="en-US" altLang="zh-CN"/>
          </a:p>
        </p:txBody>
      </p:sp>
    </p:spTree>
    <p:extLst>
      <p:ext uri="{BB962C8B-B14F-4D97-AF65-F5344CB8AC3E}">
        <p14:creationId xmlns:p14="http://schemas.microsoft.com/office/powerpoint/2010/main" val="352510331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046"/>
            <a:ext cx="9144000" cy="2388870"/>
          </a:xfrm>
        </p:spPr>
        <p:txBody>
          <a:bodyPr anchor="b"/>
          <a:lstStyle>
            <a:lvl1pPr algn="ctr">
              <a:defRPr sz="72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356"/>
            <a:ext cx="9144000" cy="165544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4081B119-3549-4A6E-9139-41E5760FBCCD}"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00790478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E83FE654-7820-4D65-BAC8-5E6799365EB3}"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233919774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10690"/>
            <a:ext cx="10515600" cy="2851786"/>
          </a:xfrm>
        </p:spPr>
        <p:txBody>
          <a:bodyPr anchor="b"/>
          <a:lstStyle>
            <a:lvl1pPr>
              <a:defRPr sz="72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146"/>
            <a:ext cx="10515600" cy="1501140"/>
          </a:xfrm>
        </p:spPr>
        <p:txBody>
          <a:bodyPr/>
          <a:lstStyle>
            <a:lvl1pPr marL="0" indent="0">
              <a:buNone/>
              <a:defRPr sz="2880"/>
            </a:lvl1pPr>
            <a:lvl2pPr marL="548640" indent="0">
              <a:buNone/>
              <a:defRPr sz="2400"/>
            </a:lvl2pPr>
            <a:lvl3pPr marL="1097280" indent="0">
              <a:buNone/>
              <a:defRPr sz="216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459258AE-F797-4C42-A678-E60CC31A838D}"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72707430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84800" cy="452628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0"/>
            <a:ext cx="5384800" cy="452628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CD303644-F053-4BD7-A3D9-EA453F592A9A}"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294440155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760"/>
            <a:ext cx="10515600" cy="132588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40318" y="1682116"/>
            <a:ext cx="5158316" cy="822960"/>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zh-CN" altLang="en-US" smtClean="0"/>
              <a:t>单击此处编辑母版文本样式</a:t>
            </a:r>
          </a:p>
        </p:txBody>
      </p:sp>
      <p:sp>
        <p:nvSpPr>
          <p:cNvPr id="4" name="内容占位符 3"/>
          <p:cNvSpPr>
            <a:spLocks noGrp="1"/>
          </p:cNvSpPr>
          <p:nvPr>
            <p:ph sz="half" idx="2"/>
          </p:nvPr>
        </p:nvSpPr>
        <p:spPr>
          <a:xfrm>
            <a:off x="840318" y="2505076"/>
            <a:ext cx="5158316" cy="368427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2116"/>
            <a:ext cx="5183717" cy="822960"/>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6"/>
            <a:ext cx="5183717" cy="368427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zh-CN"/>
          </a:p>
        </p:txBody>
      </p:sp>
      <p:sp>
        <p:nvSpPr>
          <p:cNvPr id="9" name="灯片编号占位符 8"/>
          <p:cNvSpPr>
            <a:spLocks noGrp="1"/>
          </p:cNvSpPr>
          <p:nvPr>
            <p:ph type="sldNum" sz="quarter" idx="12"/>
          </p:nvPr>
        </p:nvSpPr>
        <p:spPr/>
        <p:txBody>
          <a:bodyPr/>
          <a:lstStyle>
            <a:lvl1pPr>
              <a:defRPr/>
            </a:lvl1pPr>
          </a:lstStyle>
          <a:p>
            <a:fld id="{C173ED14-B604-4EEB-A9F2-BDA2E2DE75C3}"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70077665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zh-CN"/>
          </a:p>
        </p:txBody>
      </p:sp>
      <p:sp>
        <p:nvSpPr>
          <p:cNvPr id="5" name="灯片编号占位符 4"/>
          <p:cNvSpPr>
            <a:spLocks noGrp="1"/>
          </p:cNvSpPr>
          <p:nvPr>
            <p:ph type="sldNum" sz="quarter" idx="12"/>
          </p:nvPr>
        </p:nvSpPr>
        <p:spPr/>
        <p:txBody>
          <a:bodyPr/>
          <a:lstStyle>
            <a:lvl1pPr>
              <a:defRPr/>
            </a:lvl1pPr>
          </a:lstStyle>
          <a:p>
            <a:fld id="{9C23AF08-98A3-4AE7-A6B8-A179664EBE54}"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10066016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zh-CN"/>
          </a:p>
        </p:txBody>
      </p:sp>
      <p:sp>
        <p:nvSpPr>
          <p:cNvPr id="4" name="灯片编号占位符 3"/>
          <p:cNvSpPr>
            <a:spLocks noGrp="1"/>
          </p:cNvSpPr>
          <p:nvPr>
            <p:ph type="sldNum" sz="quarter" idx="12"/>
          </p:nvPr>
        </p:nvSpPr>
        <p:spPr/>
        <p:txBody>
          <a:bodyPr/>
          <a:lstStyle>
            <a:lvl1pPr>
              <a:defRPr/>
            </a:lvl1pPr>
          </a:lstStyle>
          <a:p>
            <a:fld id="{B293FC3C-9D17-4D7A-BE2D-9CCF9F670423}"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17127798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84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717" y="986790"/>
            <a:ext cx="6172200" cy="4874896"/>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318" y="2057400"/>
            <a:ext cx="3932767" cy="3811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A50338B6-FE1F-4DEB-A723-04616C0BEE39}"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199905399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84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717" y="986790"/>
            <a:ext cx="6172200" cy="4874896"/>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zh-CN" altLang="en-US"/>
          </a:p>
        </p:txBody>
      </p:sp>
      <p:sp>
        <p:nvSpPr>
          <p:cNvPr id="4" name="文本占位符 3"/>
          <p:cNvSpPr>
            <a:spLocks noGrp="1"/>
          </p:cNvSpPr>
          <p:nvPr>
            <p:ph type="body" sz="half" idx="2"/>
          </p:nvPr>
        </p:nvSpPr>
        <p:spPr>
          <a:xfrm>
            <a:off x="840318" y="2057400"/>
            <a:ext cx="3932767" cy="3811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1C32C00B-C23F-4E4C-880E-320F8AD33634}"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194305768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E08D44B3-D697-4627-B95F-3CD18A0D1E37}"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60877080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320"/>
            <a:ext cx="8026400" cy="585216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797E604F-3F05-44A5-8D64-7CC711A65EA9}"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97640224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320"/>
            <a:ext cx="10972800" cy="1143000"/>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986"/>
            <a:ext cx="2844800" cy="363854"/>
          </a:xfrm>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4" name="页脚占位符 3"/>
          <p:cNvSpPr>
            <a:spLocks noGrp="1"/>
          </p:cNvSpPr>
          <p:nvPr>
            <p:ph type="ftr" sz="quarter" idx="11"/>
          </p:nvPr>
        </p:nvSpPr>
        <p:spPr>
          <a:xfrm>
            <a:off x="4165600" y="6356986"/>
            <a:ext cx="3860800" cy="363854"/>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8737600" y="6356986"/>
            <a:ext cx="2844800" cy="363854"/>
          </a:xfrm>
        </p:spPr>
        <p:txBody>
          <a:bodyPr/>
          <a:lstStyle>
            <a:lvl1pPr>
              <a:defRPr/>
            </a:lvl1pPr>
          </a:lstStyle>
          <a:p>
            <a:fld id="{53A80A2C-77D1-4BDD-BD81-85843C51A391}"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23361310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046"/>
            <a:ext cx="9144000" cy="2388870"/>
          </a:xfrm>
        </p:spPr>
        <p:txBody>
          <a:bodyPr anchor="b"/>
          <a:lstStyle>
            <a:lvl1pPr algn="ctr">
              <a:defRPr sz="72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356"/>
            <a:ext cx="9144000" cy="165544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4081B119-3549-4A6E-9139-41E5760FBCCD}"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183505471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E83FE654-7820-4D65-BAC8-5E6799365EB3}"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213817859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10690"/>
            <a:ext cx="10515600" cy="2851786"/>
          </a:xfrm>
        </p:spPr>
        <p:txBody>
          <a:bodyPr anchor="b"/>
          <a:lstStyle>
            <a:lvl1pPr>
              <a:defRPr sz="72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146"/>
            <a:ext cx="10515600" cy="1501140"/>
          </a:xfrm>
        </p:spPr>
        <p:txBody>
          <a:bodyPr/>
          <a:lstStyle>
            <a:lvl1pPr marL="0" indent="0">
              <a:buNone/>
              <a:defRPr sz="2880"/>
            </a:lvl1pPr>
            <a:lvl2pPr marL="548640" indent="0">
              <a:buNone/>
              <a:defRPr sz="2400"/>
            </a:lvl2pPr>
            <a:lvl3pPr marL="1097280" indent="0">
              <a:buNone/>
              <a:defRPr sz="216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459258AE-F797-4C42-A678-E60CC31A838D}"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79495615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84800" cy="452628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0"/>
            <a:ext cx="5384800" cy="452628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CD303644-F053-4BD7-A3D9-EA453F592A9A}"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56376964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760"/>
            <a:ext cx="10515600" cy="132588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40318" y="1682116"/>
            <a:ext cx="5158316" cy="822960"/>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zh-CN" altLang="en-US" smtClean="0"/>
              <a:t>单击此处编辑母版文本样式</a:t>
            </a:r>
          </a:p>
        </p:txBody>
      </p:sp>
      <p:sp>
        <p:nvSpPr>
          <p:cNvPr id="4" name="内容占位符 3"/>
          <p:cNvSpPr>
            <a:spLocks noGrp="1"/>
          </p:cNvSpPr>
          <p:nvPr>
            <p:ph sz="half" idx="2"/>
          </p:nvPr>
        </p:nvSpPr>
        <p:spPr>
          <a:xfrm>
            <a:off x="840318" y="2505076"/>
            <a:ext cx="5158316" cy="368427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2116"/>
            <a:ext cx="5183717" cy="822960"/>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6"/>
            <a:ext cx="5183717" cy="368427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zh-CN"/>
          </a:p>
        </p:txBody>
      </p:sp>
      <p:sp>
        <p:nvSpPr>
          <p:cNvPr id="9" name="灯片编号占位符 8"/>
          <p:cNvSpPr>
            <a:spLocks noGrp="1"/>
          </p:cNvSpPr>
          <p:nvPr>
            <p:ph type="sldNum" sz="quarter" idx="12"/>
          </p:nvPr>
        </p:nvSpPr>
        <p:spPr/>
        <p:txBody>
          <a:bodyPr/>
          <a:lstStyle>
            <a:lvl1pPr>
              <a:defRPr/>
            </a:lvl1pPr>
          </a:lstStyle>
          <a:p>
            <a:fld id="{C173ED14-B604-4EEB-A9F2-BDA2E2DE75C3}"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174850225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zh-CN"/>
          </a:p>
        </p:txBody>
      </p:sp>
      <p:sp>
        <p:nvSpPr>
          <p:cNvPr id="5" name="灯片编号占位符 4"/>
          <p:cNvSpPr>
            <a:spLocks noGrp="1"/>
          </p:cNvSpPr>
          <p:nvPr>
            <p:ph type="sldNum" sz="quarter" idx="12"/>
          </p:nvPr>
        </p:nvSpPr>
        <p:spPr/>
        <p:txBody>
          <a:bodyPr/>
          <a:lstStyle>
            <a:lvl1pPr>
              <a:defRPr/>
            </a:lvl1pPr>
          </a:lstStyle>
          <a:p>
            <a:fld id="{9C23AF08-98A3-4AE7-A6B8-A179664EBE54}"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124159857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zh-CN"/>
          </a:p>
        </p:txBody>
      </p:sp>
      <p:sp>
        <p:nvSpPr>
          <p:cNvPr id="4" name="灯片编号占位符 3"/>
          <p:cNvSpPr>
            <a:spLocks noGrp="1"/>
          </p:cNvSpPr>
          <p:nvPr>
            <p:ph type="sldNum" sz="quarter" idx="12"/>
          </p:nvPr>
        </p:nvSpPr>
        <p:spPr/>
        <p:txBody>
          <a:bodyPr/>
          <a:lstStyle>
            <a:lvl1pPr>
              <a:defRPr/>
            </a:lvl1pPr>
          </a:lstStyle>
          <a:p>
            <a:fld id="{B293FC3C-9D17-4D7A-BE2D-9CCF9F670423}"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132900333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84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717" y="986790"/>
            <a:ext cx="6172200" cy="4874896"/>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318" y="2057400"/>
            <a:ext cx="3932767" cy="3811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A50338B6-FE1F-4DEB-A723-04616C0BEE39}"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267647864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84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717" y="986790"/>
            <a:ext cx="6172200" cy="4874896"/>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zh-CN" altLang="en-US"/>
          </a:p>
        </p:txBody>
      </p:sp>
      <p:sp>
        <p:nvSpPr>
          <p:cNvPr id="4" name="文本占位符 3"/>
          <p:cNvSpPr>
            <a:spLocks noGrp="1"/>
          </p:cNvSpPr>
          <p:nvPr>
            <p:ph type="body" sz="half" idx="2"/>
          </p:nvPr>
        </p:nvSpPr>
        <p:spPr>
          <a:xfrm>
            <a:off x="840318" y="2057400"/>
            <a:ext cx="3932767" cy="3811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1C32C00B-C23F-4E4C-880E-320F8AD33634}"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30654586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E08D44B3-D697-4627-B95F-3CD18A0D1E37}"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103381840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320"/>
            <a:ext cx="8026400" cy="585216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797E604F-3F05-44A5-8D64-7CC711A65EA9}"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409297042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320"/>
            <a:ext cx="10972800" cy="1143000"/>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986"/>
            <a:ext cx="2844800" cy="363854"/>
          </a:xfrm>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4" name="页脚占位符 3"/>
          <p:cNvSpPr>
            <a:spLocks noGrp="1"/>
          </p:cNvSpPr>
          <p:nvPr>
            <p:ph type="ftr" sz="quarter" idx="11"/>
          </p:nvPr>
        </p:nvSpPr>
        <p:spPr>
          <a:xfrm>
            <a:off x="4165600" y="6356986"/>
            <a:ext cx="3860800" cy="363854"/>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8737600" y="6356986"/>
            <a:ext cx="2844800" cy="363854"/>
          </a:xfrm>
        </p:spPr>
        <p:txBody>
          <a:bodyPr/>
          <a:lstStyle>
            <a:lvl1pPr>
              <a:defRPr/>
            </a:lvl1pPr>
          </a:lstStyle>
          <a:p>
            <a:fld id="{53A80A2C-77D1-4BDD-BD81-85843C51A391}"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231200862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046"/>
            <a:ext cx="9144000" cy="2388870"/>
          </a:xfrm>
        </p:spPr>
        <p:txBody>
          <a:bodyPr anchor="b"/>
          <a:lstStyle>
            <a:lvl1pPr algn="ctr">
              <a:defRPr sz="72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356"/>
            <a:ext cx="9144000" cy="165544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4081B119-3549-4A6E-9139-41E5760FBCCD}"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249377480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E83FE654-7820-4D65-BAC8-5E6799365EB3}"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277966280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10690"/>
            <a:ext cx="10515600" cy="2851786"/>
          </a:xfrm>
        </p:spPr>
        <p:txBody>
          <a:bodyPr anchor="b"/>
          <a:lstStyle>
            <a:lvl1pPr>
              <a:defRPr sz="72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146"/>
            <a:ext cx="10515600" cy="1501140"/>
          </a:xfrm>
        </p:spPr>
        <p:txBody>
          <a:bodyPr/>
          <a:lstStyle>
            <a:lvl1pPr marL="0" indent="0">
              <a:buNone/>
              <a:defRPr sz="2880"/>
            </a:lvl1pPr>
            <a:lvl2pPr marL="548640" indent="0">
              <a:buNone/>
              <a:defRPr sz="2400"/>
            </a:lvl2pPr>
            <a:lvl3pPr marL="1097280" indent="0">
              <a:buNone/>
              <a:defRPr sz="216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459258AE-F797-4C42-A678-E60CC31A838D}"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51627572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84800" cy="452628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0"/>
            <a:ext cx="5384800" cy="452628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CD303644-F053-4BD7-A3D9-EA453F592A9A}"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67442591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760"/>
            <a:ext cx="10515600" cy="132588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40318" y="1682116"/>
            <a:ext cx="5158316" cy="822960"/>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zh-CN" altLang="en-US" smtClean="0"/>
              <a:t>单击此处编辑母版文本样式</a:t>
            </a:r>
          </a:p>
        </p:txBody>
      </p:sp>
      <p:sp>
        <p:nvSpPr>
          <p:cNvPr id="4" name="内容占位符 3"/>
          <p:cNvSpPr>
            <a:spLocks noGrp="1"/>
          </p:cNvSpPr>
          <p:nvPr>
            <p:ph sz="half" idx="2"/>
          </p:nvPr>
        </p:nvSpPr>
        <p:spPr>
          <a:xfrm>
            <a:off x="840318" y="2505076"/>
            <a:ext cx="5158316" cy="368427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2116"/>
            <a:ext cx="5183717" cy="822960"/>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6"/>
            <a:ext cx="5183717" cy="368427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zh-CN"/>
          </a:p>
        </p:txBody>
      </p:sp>
      <p:sp>
        <p:nvSpPr>
          <p:cNvPr id="9" name="灯片编号占位符 8"/>
          <p:cNvSpPr>
            <a:spLocks noGrp="1"/>
          </p:cNvSpPr>
          <p:nvPr>
            <p:ph type="sldNum" sz="quarter" idx="12"/>
          </p:nvPr>
        </p:nvSpPr>
        <p:spPr/>
        <p:txBody>
          <a:bodyPr/>
          <a:lstStyle>
            <a:lvl1pPr>
              <a:defRPr/>
            </a:lvl1pPr>
          </a:lstStyle>
          <a:p>
            <a:fld id="{C173ED14-B604-4EEB-A9F2-BDA2E2DE75C3}"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64067040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zh-CN"/>
          </a:p>
        </p:txBody>
      </p:sp>
      <p:sp>
        <p:nvSpPr>
          <p:cNvPr id="5" name="灯片编号占位符 4"/>
          <p:cNvSpPr>
            <a:spLocks noGrp="1"/>
          </p:cNvSpPr>
          <p:nvPr>
            <p:ph type="sldNum" sz="quarter" idx="12"/>
          </p:nvPr>
        </p:nvSpPr>
        <p:spPr/>
        <p:txBody>
          <a:bodyPr/>
          <a:lstStyle>
            <a:lvl1pPr>
              <a:defRPr/>
            </a:lvl1pPr>
          </a:lstStyle>
          <a:p>
            <a:fld id="{9C23AF08-98A3-4AE7-A6B8-A179664EBE54}"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17858358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zh-CN"/>
          </a:p>
        </p:txBody>
      </p:sp>
      <p:sp>
        <p:nvSpPr>
          <p:cNvPr id="4" name="灯片编号占位符 3"/>
          <p:cNvSpPr>
            <a:spLocks noGrp="1"/>
          </p:cNvSpPr>
          <p:nvPr>
            <p:ph type="sldNum" sz="quarter" idx="12"/>
          </p:nvPr>
        </p:nvSpPr>
        <p:spPr/>
        <p:txBody>
          <a:bodyPr/>
          <a:lstStyle>
            <a:lvl1pPr>
              <a:defRPr/>
            </a:lvl1pPr>
          </a:lstStyle>
          <a:p>
            <a:fld id="{B293FC3C-9D17-4D7A-BE2D-9CCF9F670423}"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420073125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84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717" y="986790"/>
            <a:ext cx="6172200" cy="4874896"/>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318" y="2057400"/>
            <a:ext cx="3932767" cy="3811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A50338B6-FE1F-4DEB-A723-04616C0BEE39}"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25630477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84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717" y="986790"/>
            <a:ext cx="6172200" cy="4874896"/>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zh-CN" altLang="en-US"/>
          </a:p>
        </p:txBody>
      </p:sp>
      <p:sp>
        <p:nvSpPr>
          <p:cNvPr id="4" name="文本占位符 3"/>
          <p:cNvSpPr>
            <a:spLocks noGrp="1"/>
          </p:cNvSpPr>
          <p:nvPr>
            <p:ph type="body" sz="half" idx="2"/>
          </p:nvPr>
        </p:nvSpPr>
        <p:spPr>
          <a:xfrm>
            <a:off x="840318" y="2057400"/>
            <a:ext cx="3932767" cy="3811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1C32C00B-C23F-4E4C-880E-320F8AD33634}"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66160506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E08D44B3-D697-4627-B95F-3CD18A0D1E37}"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282455792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320"/>
            <a:ext cx="8026400" cy="585216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797E604F-3F05-44A5-8D64-7CC711A65EA9}"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263186855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320"/>
            <a:ext cx="10972800" cy="1143000"/>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986"/>
            <a:ext cx="2844800" cy="363854"/>
          </a:xfrm>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4" name="页脚占位符 3"/>
          <p:cNvSpPr>
            <a:spLocks noGrp="1"/>
          </p:cNvSpPr>
          <p:nvPr>
            <p:ph type="ftr" sz="quarter" idx="11"/>
          </p:nvPr>
        </p:nvSpPr>
        <p:spPr>
          <a:xfrm>
            <a:off x="4165600" y="6356986"/>
            <a:ext cx="3860800" cy="363854"/>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8737600" y="6356986"/>
            <a:ext cx="2844800" cy="363854"/>
          </a:xfrm>
        </p:spPr>
        <p:txBody>
          <a:bodyPr/>
          <a:lstStyle>
            <a:lvl1pPr>
              <a:defRPr/>
            </a:lvl1pPr>
          </a:lstStyle>
          <a:p>
            <a:fld id="{53A80A2C-77D1-4BDD-BD81-85843C51A391}"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91551612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046"/>
            <a:ext cx="9144000" cy="2388870"/>
          </a:xfrm>
        </p:spPr>
        <p:txBody>
          <a:bodyPr anchor="b"/>
          <a:lstStyle>
            <a:lvl1pPr algn="ctr">
              <a:defRPr sz="72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356"/>
            <a:ext cx="9144000" cy="165544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4081B119-3549-4A6E-9139-41E5760FBCCD}"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221393212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E83FE654-7820-4D65-BAC8-5E6799365EB3}"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283042730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10690"/>
            <a:ext cx="10515600" cy="2851786"/>
          </a:xfrm>
        </p:spPr>
        <p:txBody>
          <a:bodyPr anchor="b"/>
          <a:lstStyle>
            <a:lvl1pPr>
              <a:defRPr sz="72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146"/>
            <a:ext cx="10515600" cy="1501140"/>
          </a:xfrm>
        </p:spPr>
        <p:txBody>
          <a:bodyPr/>
          <a:lstStyle>
            <a:lvl1pPr marL="0" indent="0">
              <a:buNone/>
              <a:defRPr sz="2880"/>
            </a:lvl1pPr>
            <a:lvl2pPr marL="548640" indent="0">
              <a:buNone/>
              <a:defRPr sz="2400"/>
            </a:lvl2pPr>
            <a:lvl3pPr marL="1097280" indent="0">
              <a:buNone/>
              <a:defRPr sz="216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459258AE-F797-4C42-A678-E60CC31A838D}"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64069772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84800" cy="452628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0"/>
            <a:ext cx="5384800" cy="452628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CD303644-F053-4BD7-A3D9-EA453F592A9A}"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00982125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760"/>
            <a:ext cx="10515600" cy="132588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40318" y="1682116"/>
            <a:ext cx="5158316" cy="822960"/>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zh-CN" altLang="en-US" smtClean="0"/>
              <a:t>单击此处编辑母版文本样式</a:t>
            </a:r>
          </a:p>
        </p:txBody>
      </p:sp>
      <p:sp>
        <p:nvSpPr>
          <p:cNvPr id="4" name="内容占位符 3"/>
          <p:cNvSpPr>
            <a:spLocks noGrp="1"/>
          </p:cNvSpPr>
          <p:nvPr>
            <p:ph sz="half" idx="2"/>
          </p:nvPr>
        </p:nvSpPr>
        <p:spPr>
          <a:xfrm>
            <a:off x="840318" y="2505076"/>
            <a:ext cx="5158316" cy="368427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2116"/>
            <a:ext cx="5183717" cy="822960"/>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6"/>
            <a:ext cx="5183717" cy="368427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zh-CN"/>
          </a:p>
        </p:txBody>
      </p:sp>
      <p:sp>
        <p:nvSpPr>
          <p:cNvPr id="9" name="灯片编号占位符 8"/>
          <p:cNvSpPr>
            <a:spLocks noGrp="1"/>
          </p:cNvSpPr>
          <p:nvPr>
            <p:ph type="sldNum" sz="quarter" idx="12"/>
          </p:nvPr>
        </p:nvSpPr>
        <p:spPr/>
        <p:txBody>
          <a:bodyPr/>
          <a:lstStyle>
            <a:lvl1pPr>
              <a:defRPr/>
            </a:lvl1pPr>
          </a:lstStyle>
          <a:p>
            <a:fld id="{C173ED14-B604-4EEB-A9F2-BDA2E2DE75C3}"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53235105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zh-CN"/>
          </a:p>
        </p:txBody>
      </p:sp>
      <p:sp>
        <p:nvSpPr>
          <p:cNvPr id="5" name="灯片编号占位符 4"/>
          <p:cNvSpPr>
            <a:spLocks noGrp="1"/>
          </p:cNvSpPr>
          <p:nvPr>
            <p:ph type="sldNum" sz="quarter" idx="12"/>
          </p:nvPr>
        </p:nvSpPr>
        <p:spPr/>
        <p:txBody>
          <a:bodyPr/>
          <a:lstStyle>
            <a:lvl1pPr>
              <a:defRPr/>
            </a:lvl1pPr>
          </a:lstStyle>
          <a:p>
            <a:fld id="{9C23AF08-98A3-4AE7-A6B8-A179664EBE54}"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27774869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zh-CN"/>
          </a:p>
        </p:txBody>
      </p:sp>
      <p:sp>
        <p:nvSpPr>
          <p:cNvPr id="4" name="灯片编号占位符 3"/>
          <p:cNvSpPr>
            <a:spLocks noGrp="1"/>
          </p:cNvSpPr>
          <p:nvPr>
            <p:ph type="sldNum" sz="quarter" idx="12"/>
          </p:nvPr>
        </p:nvSpPr>
        <p:spPr/>
        <p:txBody>
          <a:bodyPr/>
          <a:lstStyle>
            <a:lvl1pPr>
              <a:defRPr/>
            </a:lvl1pPr>
          </a:lstStyle>
          <a:p>
            <a:fld id="{B293FC3C-9D17-4D7A-BE2D-9CCF9F670423}"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152004078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84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717" y="986790"/>
            <a:ext cx="6172200" cy="4874896"/>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318" y="2057400"/>
            <a:ext cx="3932767" cy="3811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A50338B6-FE1F-4DEB-A723-04616C0BEE39}"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336085756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84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717" y="986790"/>
            <a:ext cx="6172200" cy="4874896"/>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zh-CN" altLang="en-US"/>
          </a:p>
        </p:txBody>
      </p:sp>
      <p:sp>
        <p:nvSpPr>
          <p:cNvPr id="4" name="文本占位符 3"/>
          <p:cNvSpPr>
            <a:spLocks noGrp="1"/>
          </p:cNvSpPr>
          <p:nvPr>
            <p:ph type="body" sz="half" idx="2"/>
          </p:nvPr>
        </p:nvSpPr>
        <p:spPr>
          <a:xfrm>
            <a:off x="840318" y="2057400"/>
            <a:ext cx="3932767" cy="3811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1C32C00B-C23F-4E4C-880E-320F8AD33634}"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291697031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E08D44B3-D697-4627-B95F-3CD18A0D1E37}"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11466838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320"/>
            <a:ext cx="8026400" cy="585216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797E604F-3F05-44A5-8D64-7CC711A65EA9}"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283528700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320"/>
            <a:ext cx="10972800" cy="1143000"/>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986"/>
            <a:ext cx="2844800" cy="363854"/>
          </a:xfrm>
        </p:spPr>
        <p:txBody>
          <a:bodyPr/>
          <a:lstStyle>
            <a:lvl1pPr>
              <a:defRPr/>
            </a:lvl1pPr>
          </a:lstStyle>
          <a:p>
            <a:fld id="{8EA9E2AB-8F18-4AE0-B173-FB6CD97B830B}" type="datetime1">
              <a:rPr lang="zh-CN" altLang="en-US"/>
              <a:pPr/>
              <a:t>2015/8/3</a:t>
            </a:fld>
            <a:endParaRPr lang="zh-CN" altLang="en-US" sz="2160">
              <a:solidFill>
                <a:srgbClr val="000000"/>
              </a:solidFill>
            </a:endParaRPr>
          </a:p>
        </p:txBody>
      </p:sp>
      <p:sp>
        <p:nvSpPr>
          <p:cNvPr id="4" name="页脚占位符 3"/>
          <p:cNvSpPr>
            <a:spLocks noGrp="1"/>
          </p:cNvSpPr>
          <p:nvPr>
            <p:ph type="ftr" sz="quarter" idx="11"/>
          </p:nvPr>
        </p:nvSpPr>
        <p:spPr>
          <a:xfrm>
            <a:off x="4165600" y="6356986"/>
            <a:ext cx="3860800" cy="363854"/>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8737600" y="6356986"/>
            <a:ext cx="2844800" cy="363854"/>
          </a:xfrm>
        </p:spPr>
        <p:txBody>
          <a:bodyPr/>
          <a:lstStyle>
            <a:lvl1pPr>
              <a:defRPr/>
            </a:lvl1pPr>
          </a:lstStyle>
          <a:p>
            <a:fld id="{53A80A2C-77D1-4BDD-BD81-85843C51A391}" type="slidenum">
              <a:rPr lang="zh-CN" altLang="en-US"/>
              <a:pPr/>
              <a:t>‹#›</a:t>
            </a:fld>
            <a:endParaRPr lang="zh-CN" altLang="en-US" sz="2160">
              <a:solidFill>
                <a:srgbClr val="000000"/>
              </a:solidFill>
            </a:endParaRPr>
          </a:p>
        </p:txBody>
      </p:sp>
    </p:spTree>
    <p:extLst>
      <p:ext uri="{BB962C8B-B14F-4D97-AF65-F5344CB8AC3E}">
        <p14:creationId xmlns:p14="http://schemas.microsoft.com/office/powerpoint/2010/main" val="69889985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3.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heme" Target="../theme/theme5.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B755347-7FE0-44E7-A63E-21CAA3026519}" type="datetimeFigureOut">
              <a:rPr lang="zh-CN" altLang="en-US" smtClean="0"/>
              <a:t>2015/8/3</a:t>
            </a:fld>
            <a:endParaRPr lang="zh-CN" alt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398E075-D604-4321-8B8B-AB1E1D748C65}" type="slidenum">
              <a:rPr lang="zh-CN" altLang="en-US" smtClean="0"/>
              <a:t>‹#›</a:t>
            </a:fld>
            <a:endParaRPr lang="zh-CN" altLang="en-US"/>
          </a:p>
        </p:txBody>
      </p:sp>
    </p:spTree>
    <p:extLst>
      <p:ext uri="{BB962C8B-B14F-4D97-AF65-F5344CB8AC3E}">
        <p14:creationId xmlns:p14="http://schemas.microsoft.com/office/powerpoint/2010/main" val="29264243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760" r:id="rId17"/>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609600" y="27432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anose="020F0502020204030204" pitchFamily="34" charset="0"/>
              </a:rPr>
              <a:t>单击此处编辑母版标题样式</a:t>
            </a:r>
          </a:p>
        </p:txBody>
      </p:sp>
      <p:sp>
        <p:nvSpPr>
          <p:cNvPr id="1027" name="文本占位符 2"/>
          <p:cNvSpPr>
            <a:spLocks noGrp="1" noChangeArrowheads="1"/>
          </p:cNvSpPr>
          <p:nvPr>
            <p:ph type="body" idx="1"/>
          </p:nvPr>
        </p:nvSpPr>
        <p:spPr bwMode="auto">
          <a:xfrm>
            <a:off x="609600" y="1600200"/>
            <a:ext cx="10972800" cy="452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anose="020F0502020204030204" pitchFamily="34" charset="0"/>
              </a:rPr>
              <a:t>单击此处编辑母版文本样式</a:t>
            </a:r>
          </a:p>
          <a:p>
            <a:pPr lvl="1"/>
            <a:r>
              <a:rPr lang="zh-CN" smtClean="0">
                <a:sym typeface="Calibri" panose="020F0502020204030204" pitchFamily="34" charset="0"/>
              </a:rPr>
              <a:t>第二级</a:t>
            </a:r>
          </a:p>
          <a:p>
            <a:pPr lvl="2"/>
            <a:r>
              <a:rPr lang="zh-CN" smtClean="0">
                <a:sym typeface="Calibri" panose="020F0502020204030204" pitchFamily="34" charset="0"/>
              </a:rPr>
              <a:t>第三级</a:t>
            </a:r>
          </a:p>
          <a:p>
            <a:pPr lvl="3"/>
            <a:r>
              <a:rPr lang="zh-CN" smtClean="0">
                <a:sym typeface="Calibri" panose="020F0502020204030204" pitchFamily="34" charset="0"/>
              </a:rPr>
              <a:t>第四级</a:t>
            </a:r>
          </a:p>
          <a:p>
            <a:pPr lvl="4"/>
            <a:r>
              <a:rPr lang="zh-CN"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609600" y="6356986"/>
            <a:ext cx="2844800" cy="36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1440">
                <a:solidFill>
                  <a:srgbClr val="898989"/>
                </a:solidFill>
              </a:defRPr>
            </a:lvl1pPr>
          </a:lstStyle>
          <a:p>
            <a:pPr fontAlgn="base">
              <a:spcBef>
                <a:spcPct val="0"/>
              </a:spcBef>
              <a:spcAft>
                <a:spcPct val="0"/>
              </a:spcAft>
              <a:buFont typeface="Arial" panose="020B0604020202020204" pitchFamily="34" charset="0"/>
              <a:buNone/>
            </a:pPr>
            <a:fld id="{8EA9E2AB-8F18-4AE0-B173-FB6CD97B830B}" type="datetime1">
              <a:rPr lang="zh-CN" altLang="en-US" smtClean="0">
                <a:latin typeface="Arial" panose="020B0604020202020204" pitchFamily="34" charset="0"/>
              </a:rPr>
              <a:pPr fontAlgn="base">
                <a:spcBef>
                  <a:spcPct val="0"/>
                </a:spcBef>
                <a:spcAft>
                  <a:spcPct val="0"/>
                </a:spcAft>
                <a:buFont typeface="Arial" panose="020B0604020202020204" pitchFamily="34" charset="0"/>
                <a:buNone/>
              </a:pPr>
              <a:t>2015/8/3</a:t>
            </a:fld>
            <a:endParaRPr lang="zh-CN" altLang="en-US" sz="2160" smtClean="0">
              <a:solidFill>
                <a:srgbClr val="000000"/>
              </a:solidFill>
              <a:latin typeface="Arial" panose="020B0604020202020204" pitchFamily="34" charset="0"/>
            </a:endParaRPr>
          </a:p>
        </p:txBody>
      </p:sp>
      <p:sp>
        <p:nvSpPr>
          <p:cNvPr id="1029" name="页脚占位符 4"/>
          <p:cNvSpPr>
            <a:spLocks noGrp="1" noChangeArrowheads="1"/>
          </p:cNvSpPr>
          <p:nvPr>
            <p:ph type="ftr" sz="quarter" idx="3"/>
          </p:nvPr>
        </p:nvSpPr>
        <p:spPr bwMode="auto">
          <a:xfrm>
            <a:off x="4165600" y="6356986"/>
            <a:ext cx="3860800" cy="36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440">
                <a:solidFill>
                  <a:srgbClr val="898989"/>
                </a:solidFill>
              </a:defRPr>
            </a:lvl1pPr>
          </a:lstStyle>
          <a:p>
            <a:pPr fontAlgn="base">
              <a:spcBef>
                <a:spcPct val="0"/>
              </a:spcBef>
              <a:spcAft>
                <a:spcPct val="0"/>
              </a:spcAft>
              <a:buFont typeface="Arial" panose="020B0604020202020204" pitchFamily="34" charset="0"/>
              <a:buNone/>
            </a:pPr>
            <a:endParaRPr lang="zh-CN" altLang="zh-CN" smtClean="0">
              <a:latin typeface="Arial" panose="020B0604020202020204" pitchFamily="34" charset="0"/>
            </a:endParaRPr>
          </a:p>
        </p:txBody>
      </p:sp>
      <p:sp>
        <p:nvSpPr>
          <p:cNvPr id="1030" name="灯片编号占位符 5"/>
          <p:cNvSpPr>
            <a:spLocks noGrp="1" noChangeArrowheads="1"/>
          </p:cNvSpPr>
          <p:nvPr>
            <p:ph type="sldNum" sz="quarter" idx="4"/>
          </p:nvPr>
        </p:nvSpPr>
        <p:spPr bwMode="auto">
          <a:xfrm>
            <a:off x="8737600" y="6356986"/>
            <a:ext cx="2844800" cy="36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440">
                <a:solidFill>
                  <a:srgbClr val="898989"/>
                </a:solidFill>
              </a:defRPr>
            </a:lvl1pPr>
          </a:lstStyle>
          <a:p>
            <a:pPr fontAlgn="base">
              <a:spcBef>
                <a:spcPct val="0"/>
              </a:spcBef>
              <a:spcAft>
                <a:spcPct val="0"/>
              </a:spcAft>
              <a:buFont typeface="Arial" panose="020B0604020202020204" pitchFamily="34" charset="0"/>
              <a:buNone/>
            </a:pPr>
            <a:fld id="{7DA15886-E33E-47DA-B208-50B1C47C74E4}" type="slidenum">
              <a:rPr lang="zh-CN" altLang="en-US" smtClean="0">
                <a:latin typeface="Arial" panose="020B0604020202020204" pitchFamily="34" charset="0"/>
              </a:rPr>
              <a:pPr fontAlgn="base">
                <a:spcBef>
                  <a:spcPct val="0"/>
                </a:spcBef>
                <a:spcAft>
                  <a:spcPct val="0"/>
                </a:spcAft>
                <a:buFont typeface="Arial" panose="020B0604020202020204" pitchFamily="34" charset="0"/>
                <a:buNone/>
              </a:pPr>
              <a:t>‹#›</a:t>
            </a:fld>
            <a:endParaRPr lang="zh-CN" altLang="en-US" sz="216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350316249"/>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hf sldNum="0" hdr="0" ftr="0"/>
  <p:txStyles>
    <p:titleStyle>
      <a:lvl1pPr marL="1097280" indent="-1097280" algn="ctr" rtl="0" fontAlgn="base">
        <a:spcBef>
          <a:spcPct val="0"/>
        </a:spcBef>
        <a:spcAft>
          <a:spcPct val="0"/>
        </a:spcAft>
        <a:defRPr sz="5280" kern="1200">
          <a:solidFill>
            <a:schemeClr val="tx1"/>
          </a:solidFill>
          <a:latin typeface="+mj-lt"/>
          <a:ea typeface="+mj-ea"/>
          <a:cs typeface="+mj-cs"/>
          <a:sym typeface="Calibri" panose="020F0502020204030204" pitchFamily="34" charset="0"/>
        </a:defRPr>
      </a:lvl1pPr>
      <a:lvl2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64592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19456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74320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29184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411480" indent="-411480" algn="l" rtl="0" fontAlgn="base">
        <a:spcBef>
          <a:spcPct val="20000"/>
        </a:spcBef>
        <a:spcAft>
          <a:spcPct val="0"/>
        </a:spcAft>
        <a:buFont typeface="Arial" panose="020B0604020202020204" pitchFamily="34" charset="0"/>
        <a:buChar char="•"/>
        <a:defRPr sz="3840" kern="1200">
          <a:solidFill>
            <a:schemeClr val="tx1"/>
          </a:solidFill>
          <a:latin typeface="+mn-lt"/>
          <a:ea typeface="+mn-ea"/>
          <a:cs typeface="+mn-cs"/>
          <a:sym typeface="Calibri" panose="020F0502020204030204" pitchFamily="34" charset="0"/>
        </a:defRPr>
      </a:lvl1pPr>
      <a:lvl2pPr marL="891540" indent="-342900" algn="l" rtl="0" fontAlgn="base">
        <a:spcBef>
          <a:spcPct val="20000"/>
        </a:spcBef>
        <a:spcAft>
          <a:spcPct val="0"/>
        </a:spcAft>
        <a:buFont typeface="Arial" panose="020B0604020202020204" pitchFamily="34" charset="0"/>
        <a:buChar char="–"/>
        <a:defRPr sz="3360" kern="1200">
          <a:solidFill>
            <a:schemeClr val="tx1"/>
          </a:solidFill>
          <a:latin typeface="+mn-lt"/>
          <a:ea typeface="+mn-ea"/>
          <a:cs typeface="+mn-cs"/>
          <a:sym typeface="Calibri" panose="020F0502020204030204" pitchFamily="34" charset="0"/>
        </a:defRPr>
      </a:lvl2pPr>
      <a:lvl3pPr marL="1371600" indent="-274320" algn="l" rtl="0" fontAlgn="base">
        <a:spcBef>
          <a:spcPct val="20000"/>
        </a:spcBef>
        <a:spcAft>
          <a:spcPct val="0"/>
        </a:spcAft>
        <a:buFont typeface="Arial" panose="020B0604020202020204" pitchFamily="34" charset="0"/>
        <a:buChar char="•"/>
        <a:defRPr sz="2880" kern="1200">
          <a:solidFill>
            <a:schemeClr val="tx1"/>
          </a:solidFill>
          <a:latin typeface="+mn-lt"/>
          <a:ea typeface="+mn-ea"/>
          <a:cs typeface="+mn-cs"/>
          <a:sym typeface="Calibri" panose="020F0502020204030204" pitchFamily="34" charset="0"/>
        </a:defRPr>
      </a:lvl3pPr>
      <a:lvl4pPr marL="1920240" indent="-27432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4pPr>
      <a:lvl5pPr marL="2468880" indent="-27432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zh-CN"/>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609600" y="27432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anose="020F0502020204030204" pitchFamily="34" charset="0"/>
              </a:rPr>
              <a:t>单击此处编辑母版标题样式</a:t>
            </a:r>
          </a:p>
        </p:txBody>
      </p:sp>
      <p:sp>
        <p:nvSpPr>
          <p:cNvPr id="1027" name="文本占位符 2"/>
          <p:cNvSpPr>
            <a:spLocks noGrp="1" noChangeArrowheads="1"/>
          </p:cNvSpPr>
          <p:nvPr>
            <p:ph type="body" idx="1"/>
          </p:nvPr>
        </p:nvSpPr>
        <p:spPr bwMode="auto">
          <a:xfrm>
            <a:off x="609600" y="1600200"/>
            <a:ext cx="10972800" cy="452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anose="020F0502020204030204" pitchFamily="34" charset="0"/>
              </a:rPr>
              <a:t>单击此处编辑母版文本样式</a:t>
            </a:r>
          </a:p>
          <a:p>
            <a:pPr lvl="1"/>
            <a:r>
              <a:rPr lang="zh-CN" smtClean="0">
                <a:sym typeface="Calibri" panose="020F0502020204030204" pitchFamily="34" charset="0"/>
              </a:rPr>
              <a:t>第二级</a:t>
            </a:r>
          </a:p>
          <a:p>
            <a:pPr lvl="2"/>
            <a:r>
              <a:rPr lang="zh-CN" smtClean="0">
                <a:sym typeface="Calibri" panose="020F0502020204030204" pitchFamily="34" charset="0"/>
              </a:rPr>
              <a:t>第三级</a:t>
            </a:r>
          </a:p>
          <a:p>
            <a:pPr lvl="3"/>
            <a:r>
              <a:rPr lang="zh-CN" smtClean="0">
                <a:sym typeface="Calibri" panose="020F0502020204030204" pitchFamily="34" charset="0"/>
              </a:rPr>
              <a:t>第四级</a:t>
            </a:r>
          </a:p>
          <a:p>
            <a:pPr lvl="4"/>
            <a:r>
              <a:rPr lang="zh-CN"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609600" y="6356986"/>
            <a:ext cx="2844800" cy="36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1440">
                <a:solidFill>
                  <a:srgbClr val="898989"/>
                </a:solidFill>
              </a:defRPr>
            </a:lvl1pPr>
          </a:lstStyle>
          <a:p>
            <a:pPr fontAlgn="base">
              <a:spcBef>
                <a:spcPct val="0"/>
              </a:spcBef>
              <a:spcAft>
                <a:spcPct val="0"/>
              </a:spcAft>
              <a:buFont typeface="Arial" panose="020B0604020202020204" pitchFamily="34" charset="0"/>
              <a:buNone/>
            </a:pPr>
            <a:fld id="{8EA9E2AB-8F18-4AE0-B173-FB6CD97B830B}" type="datetime1">
              <a:rPr lang="zh-CN" altLang="en-US" smtClean="0">
                <a:latin typeface="Arial" panose="020B0604020202020204" pitchFamily="34" charset="0"/>
              </a:rPr>
              <a:pPr fontAlgn="base">
                <a:spcBef>
                  <a:spcPct val="0"/>
                </a:spcBef>
                <a:spcAft>
                  <a:spcPct val="0"/>
                </a:spcAft>
                <a:buFont typeface="Arial" panose="020B0604020202020204" pitchFamily="34" charset="0"/>
                <a:buNone/>
              </a:pPr>
              <a:t>2015/8/3</a:t>
            </a:fld>
            <a:endParaRPr lang="zh-CN" altLang="en-US" sz="2160" smtClean="0">
              <a:solidFill>
                <a:srgbClr val="000000"/>
              </a:solidFill>
              <a:latin typeface="Arial" panose="020B0604020202020204" pitchFamily="34" charset="0"/>
            </a:endParaRPr>
          </a:p>
        </p:txBody>
      </p:sp>
      <p:sp>
        <p:nvSpPr>
          <p:cNvPr id="1029" name="页脚占位符 4"/>
          <p:cNvSpPr>
            <a:spLocks noGrp="1" noChangeArrowheads="1"/>
          </p:cNvSpPr>
          <p:nvPr>
            <p:ph type="ftr" sz="quarter" idx="3"/>
          </p:nvPr>
        </p:nvSpPr>
        <p:spPr bwMode="auto">
          <a:xfrm>
            <a:off x="4165600" y="6356986"/>
            <a:ext cx="3860800" cy="36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440">
                <a:solidFill>
                  <a:srgbClr val="898989"/>
                </a:solidFill>
              </a:defRPr>
            </a:lvl1pPr>
          </a:lstStyle>
          <a:p>
            <a:pPr fontAlgn="base">
              <a:spcBef>
                <a:spcPct val="0"/>
              </a:spcBef>
              <a:spcAft>
                <a:spcPct val="0"/>
              </a:spcAft>
              <a:buFont typeface="Arial" panose="020B0604020202020204" pitchFamily="34" charset="0"/>
              <a:buNone/>
            </a:pPr>
            <a:endParaRPr lang="zh-CN" altLang="zh-CN" smtClean="0">
              <a:latin typeface="Arial" panose="020B0604020202020204" pitchFamily="34" charset="0"/>
            </a:endParaRPr>
          </a:p>
        </p:txBody>
      </p:sp>
      <p:sp>
        <p:nvSpPr>
          <p:cNvPr id="1030" name="灯片编号占位符 5"/>
          <p:cNvSpPr>
            <a:spLocks noGrp="1" noChangeArrowheads="1"/>
          </p:cNvSpPr>
          <p:nvPr>
            <p:ph type="sldNum" sz="quarter" idx="4"/>
          </p:nvPr>
        </p:nvSpPr>
        <p:spPr bwMode="auto">
          <a:xfrm>
            <a:off x="8737600" y="6356986"/>
            <a:ext cx="2844800" cy="36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440">
                <a:solidFill>
                  <a:srgbClr val="898989"/>
                </a:solidFill>
              </a:defRPr>
            </a:lvl1pPr>
          </a:lstStyle>
          <a:p>
            <a:pPr fontAlgn="base">
              <a:spcBef>
                <a:spcPct val="0"/>
              </a:spcBef>
              <a:spcAft>
                <a:spcPct val="0"/>
              </a:spcAft>
              <a:buFont typeface="Arial" panose="020B0604020202020204" pitchFamily="34" charset="0"/>
              <a:buNone/>
            </a:pPr>
            <a:fld id="{7DA15886-E33E-47DA-B208-50B1C47C74E4}" type="slidenum">
              <a:rPr lang="zh-CN" altLang="en-US" smtClean="0">
                <a:latin typeface="Arial" panose="020B0604020202020204" pitchFamily="34" charset="0"/>
              </a:rPr>
              <a:pPr fontAlgn="base">
                <a:spcBef>
                  <a:spcPct val="0"/>
                </a:spcBef>
                <a:spcAft>
                  <a:spcPct val="0"/>
                </a:spcAft>
                <a:buFont typeface="Arial" panose="020B0604020202020204" pitchFamily="34" charset="0"/>
                <a:buNone/>
              </a:pPr>
              <a:t>‹#›</a:t>
            </a:fld>
            <a:endParaRPr lang="zh-CN" altLang="en-US" sz="216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7338461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hf sldNum="0" hdr="0" ftr="0"/>
  <p:txStyles>
    <p:titleStyle>
      <a:lvl1pPr marL="1097280" indent="-1097280" algn="ctr" rtl="0" fontAlgn="base">
        <a:spcBef>
          <a:spcPct val="0"/>
        </a:spcBef>
        <a:spcAft>
          <a:spcPct val="0"/>
        </a:spcAft>
        <a:defRPr sz="5280" kern="1200">
          <a:solidFill>
            <a:schemeClr val="tx1"/>
          </a:solidFill>
          <a:latin typeface="+mj-lt"/>
          <a:ea typeface="+mj-ea"/>
          <a:cs typeface="+mj-cs"/>
          <a:sym typeface="Calibri" panose="020F0502020204030204" pitchFamily="34" charset="0"/>
        </a:defRPr>
      </a:lvl1pPr>
      <a:lvl2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64592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19456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74320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29184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411480" indent="-411480" algn="l" rtl="0" fontAlgn="base">
        <a:spcBef>
          <a:spcPct val="20000"/>
        </a:spcBef>
        <a:spcAft>
          <a:spcPct val="0"/>
        </a:spcAft>
        <a:buFont typeface="Arial" panose="020B0604020202020204" pitchFamily="34" charset="0"/>
        <a:buChar char="•"/>
        <a:defRPr sz="3840" kern="1200">
          <a:solidFill>
            <a:schemeClr val="tx1"/>
          </a:solidFill>
          <a:latin typeface="+mn-lt"/>
          <a:ea typeface="+mn-ea"/>
          <a:cs typeface="+mn-cs"/>
          <a:sym typeface="Calibri" panose="020F0502020204030204" pitchFamily="34" charset="0"/>
        </a:defRPr>
      </a:lvl1pPr>
      <a:lvl2pPr marL="891540" indent="-342900" algn="l" rtl="0" fontAlgn="base">
        <a:spcBef>
          <a:spcPct val="20000"/>
        </a:spcBef>
        <a:spcAft>
          <a:spcPct val="0"/>
        </a:spcAft>
        <a:buFont typeface="Arial" panose="020B0604020202020204" pitchFamily="34" charset="0"/>
        <a:buChar char="–"/>
        <a:defRPr sz="3360" kern="1200">
          <a:solidFill>
            <a:schemeClr val="tx1"/>
          </a:solidFill>
          <a:latin typeface="+mn-lt"/>
          <a:ea typeface="+mn-ea"/>
          <a:cs typeface="+mn-cs"/>
          <a:sym typeface="Calibri" panose="020F0502020204030204" pitchFamily="34" charset="0"/>
        </a:defRPr>
      </a:lvl2pPr>
      <a:lvl3pPr marL="1371600" indent="-274320" algn="l" rtl="0" fontAlgn="base">
        <a:spcBef>
          <a:spcPct val="20000"/>
        </a:spcBef>
        <a:spcAft>
          <a:spcPct val="0"/>
        </a:spcAft>
        <a:buFont typeface="Arial" panose="020B0604020202020204" pitchFamily="34" charset="0"/>
        <a:buChar char="•"/>
        <a:defRPr sz="2880" kern="1200">
          <a:solidFill>
            <a:schemeClr val="tx1"/>
          </a:solidFill>
          <a:latin typeface="+mn-lt"/>
          <a:ea typeface="+mn-ea"/>
          <a:cs typeface="+mn-cs"/>
          <a:sym typeface="Calibri" panose="020F0502020204030204" pitchFamily="34" charset="0"/>
        </a:defRPr>
      </a:lvl3pPr>
      <a:lvl4pPr marL="1920240" indent="-27432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4pPr>
      <a:lvl5pPr marL="2468880" indent="-27432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zh-CN"/>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609600" y="27432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anose="020F0502020204030204" pitchFamily="34" charset="0"/>
              </a:rPr>
              <a:t>单击此处编辑母版标题样式</a:t>
            </a:r>
          </a:p>
        </p:txBody>
      </p:sp>
      <p:sp>
        <p:nvSpPr>
          <p:cNvPr id="1027" name="文本占位符 2"/>
          <p:cNvSpPr>
            <a:spLocks noGrp="1" noChangeArrowheads="1"/>
          </p:cNvSpPr>
          <p:nvPr>
            <p:ph type="body" idx="1"/>
          </p:nvPr>
        </p:nvSpPr>
        <p:spPr bwMode="auto">
          <a:xfrm>
            <a:off x="609600" y="1600200"/>
            <a:ext cx="10972800" cy="452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anose="020F0502020204030204" pitchFamily="34" charset="0"/>
              </a:rPr>
              <a:t>单击此处编辑母版文本样式</a:t>
            </a:r>
          </a:p>
          <a:p>
            <a:pPr lvl="1"/>
            <a:r>
              <a:rPr lang="zh-CN" smtClean="0">
                <a:sym typeface="Calibri" panose="020F0502020204030204" pitchFamily="34" charset="0"/>
              </a:rPr>
              <a:t>第二级</a:t>
            </a:r>
          </a:p>
          <a:p>
            <a:pPr lvl="2"/>
            <a:r>
              <a:rPr lang="zh-CN" smtClean="0">
                <a:sym typeface="Calibri" panose="020F0502020204030204" pitchFamily="34" charset="0"/>
              </a:rPr>
              <a:t>第三级</a:t>
            </a:r>
          </a:p>
          <a:p>
            <a:pPr lvl="3"/>
            <a:r>
              <a:rPr lang="zh-CN" smtClean="0">
                <a:sym typeface="Calibri" panose="020F0502020204030204" pitchFamily="34" charset="0"/>
              </a:rPr>
              <a:t>第四级</a:t>
            </a:r>
          </a:p>
          <a:p>
            <a:pPr lvl="4"/>
            <a:r>
              <a:rPr lang="zh-CN"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609600" y="6356986"/>
            <a:ext cx="2844800" cy="36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1440">
                <a:solidFill>
                  <a:srgbClr val="898989"/>
                </a:solidFill>
              </a:defRPr>
            </a:lvl1pPr>
          </a:lstStyle>
          <a:p>
            <a:pPr fontAlgn="base">
              <a:spcBef>
                <a:spcPct val="0"/>
              </a:spcBef>
              <a:spcAft>
                <a:spcPct val="0"/>
              </a:spcAft>
              <a:buFont typeface="Arial" panose="020B0604020202020204" pitchFamily="34" charset="0"/>
              <a:buNone/>
            </a:pPr>
            <a:fld id="{8EA9E2AB-8F18-4AE0-B173-FB6CD97B830B}" type="datetime1">
              <a:rPr lang="zh-CN" altLang="en-US" smtClean="0">
                <a:latin typeface="Arial" panose="020B0604020202020204" pitchFamily="34" charset="0"/>
              </a:rPr>
              <a:pPr fontAlgn="base">
                <a:spcBef>
                  <a:spcPct val="0"/>
                </a:spcBef>
                <a:spcAft>
                  <a:spcPct val="0"/>
                </a:spcAft>
                <a:buFont typeface="Arial" panose="020B0604020202020204" pitchFamily="34" charset="0"/>
                <a:buNone/>
              </a:pPr>
              <a:t>2015/8/3</a:t>
            </a:fld>
            <a:endParaRPr lang="zh-CN" altLang="en-US" sz="2160" smtClean="0">
              <a:solidFill>
                <a:srgbClr val="000000"/>
              </a:solidFill>
              <a:latin typeface="Arial" panose="020B0604020202020204" pitchFamily="34" charset="0"/>
            </a:endParaRPr>
          </a:p>
        </p:txBody>
      </p:sp>
      <p:sp>
        <p:nvSpPr>
          <p:cNvPr id="1029" name="页脚占位符 4"/>
          <p:cNvSpPr>
            <a:spLocks noGrp="1" noChangeArrowheads="1"/>
          </p:cNvSpPr>
          <p:nvPr>
            <p:ph type="ftr" sz="quarter" idx="3"/>
          </p:nvPr>
        </p:nvSpPr>
        <p:spPr bwMode="auto">
          <a:xfrm>
            <a:off x="4165600" y="6356986"/>
            <a:ext cx="3860800" cy="36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440">
                <a:solidFill>
                  <a:srgbClr val="898989"/>
                </a:solidFill>
              </a:defRPr>
            </a:lvl1pPr>
          </a:lstStyle>
          <a:p>
            <a:pPr fontAlgn="base">
              <a:spcBef>
                <a:spcPct val="0"/>
              </a:spcBef>
              <a:spcAft>
                <a:spcPct val="0"/>
              </a:spcAft>
              <a:buFont typeface="Arial" panose="020B0604020202020204" pitchFamily="34" charset="0"/>
              <a:buNone/>
            </a:pPr>
            <a:endParaRPr lang="zh-CN" altLang="zh-CN" smtClean="0">
              <a:latin typeface="Arial" panose="020B0604020202020204" pitchFamily="34" charset="0"/>
            </a:endParaRPr>
          </a:p>
        </p:txBody>
      </p:sp>
      <p:sp>
        <p:nvSpPr>
          <p:cNvPr id="1030" name="灯片编号占位符 5"/>
          <p:cNvSpPr>
            <a:spLocks noGrp="1" noChangeArrowheads="1"/>
          </p:cNvSpPr>
          <p:nvPr>
            <p:ph type="sldNum" sz="quarter" idx="4"/>
          </p:nvPr>
        </p:nvSpPr>
        <p:spPr bwMode="auto">
          <a:xfrm>
            <a:off x="8737600" y="6356986"/>
            <a:ext cx="2844800" cy="36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440">
                <a:solidFill>
                  <a:srgbClr val="898989"/>
                </a:solidFill>
              </a:defRPr>
            </a:lvl1pPr>
          </a:lstStyle>
          <a:p>
            <a:pPr fontAlgn="base">
              <a:spcBef>
                <a:spcPct val="0"/>
              </a:spcBef>
              <a:spcAft>
                <a:spcPct val="0"/>
              </a:spcAft>
              <a:buFont typeface="Arial" panose="020B0604020202020204" pitchFamily="34" charset="0"/>
              <a:buNone/>
            </a:pPr>
            <a:fld id="{7DA15886-E33E-47DA-B208-50B1C47C74E4}" type="slidenum">
              <a:rPr lang="zh-CN" altLang="en-US" smtClean="0">
                <a:latin typeface="Arial" panose="020B0604020202020204" pitchFamily="34" charset="0"/>
              </a:rPr>
              <a:pPr fontAlgn="base">
                <a:spcBef>
                  <a:spcPct val="0"/>
                </a:spcBef>
                <a:spcAft>
                  <a:spcPct val="0"/>
                </a:spcAft>
                <a:buFont typeface="Arial" panose="020B0604020202020204" pitchFamily="34" charset="0"/>
                <a:buNone/>
              </a:pPr>
              <a:t>‹#›</a:t>
            </a:fld>
            <a:endParaRPr lang="zh-CN" altLang="en-US" sz="216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1147131897"/>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hf sldNum="0" hdr="0" ftr="0"/>
  <p:txStyles>
    <p:titleStyle>
      <a:lvl1pPr marL="1097280" indent="-1097280" algn="ctr" rtl="0" fontAlgn="base">
        <a:spcBef>
          <a:spcPct val="0"/>
        </a:spcBef>
        <a:spcAft>
          <a:spcPct val="0"/>
        </a:spcAft>
        <a:defRPr sz="5280" kern="1200">
          <a:solidFill>
            <a:schemeClr val="tx1"/>
          </a:solidFill>
          <a:latin typeface="+mj-lt"/>
          <a:ea typeface="+mj-ea"/>
          <a:cs typeface="+mj-cs"/>
          <a:sym typeface="Calibri" panose="020F0502020204030204" pitchFamily="34" charset="0"/>
        </a:defRPr>
      </a:lvl1pPr>
      <a:lvl2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64592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19456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74320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29184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411480" indent="-411480" algn="l" rtl="0" fontAlgn="base">
        <a:spcBef>
          <a:spcPct val="20000"/>
        </a:spcBef>
        <a:spcAft>
          <a:spcPct val="0"/>
        </a:spcAft>
        <a:buFont typeface="Arial" panose="020B0604020202020204" pitchFamily="34" charset="0"/>
        <a:buChar char="•"/>
        <a:defRPr sz="3840" kern="1200">
          <a:solidFill>
            <a:schemeClr val="tx1"/>
          </a:solidFill>
          <a:latin typeface="+mn-lt"/>
          <a:ea typeface="+mn-ea"/>
          <a:cs typeface="+mn-cs"/>
          <a:sym typeface="Calibri" panose="020F0502020204030204" pitchFamily="34" charset="0"/>
        </a:defRPr>
      </a:lvl1pPr>
      <a:lvl2pPr marL="891540" indent="-342900" algn="l" rtl="0" fontAlgn="base">
        <a:spcBef>
          <a:spcPct val="20000"/>
        </a:spcBef>
        <a:spcAft>
          <a:spcPct val="0"/>
        </a:spcAft>
        <a:buFont typeface="Arial" panose="020B0604020202020204" pitchFamily="34" charset="0"/>
        <a:buChar char="–"/>
        <a:defRPr sz="3360" kern="1200">
          <a:solidFill>
            <a:schemeClr val="tx1"/>
          </a:solidFill>
          <a:latin typeface="+mn-lt"/>
          <a:ea typeface="+mn-ea"/>
          <a:cs typeface="+mn-cs"/>
          <a:sym typeface="Calibri" panose="020F0502020204030204" pitchFamily="34" charset="0"/>
        </a:defRPr>
      </a:lvl2pPr>
      <a:lvl3pPr marL="1371600" indent="-274320" algn="l" rtl="0" fontAlgn="base">
        <a:spcBef>
          <a:spcPct val="20000"/>
        </a:spcBef>
        <a:spcAft>
          <a:spcPct val="0"/>
        </a:spcAft>
        <a:buFont typeface="Arial" panose="020B0604020202020204" pitchFamily="34" charset="0"/>
        <a:buChar char="•"/>
        <a:defRPr sz="2880" kern="1200">
          <a:solidFill>
            <a:schemeClr val="tx1"/>
          </a:solidFill>
          <a:latin typeface="+mn-lt"/>
          <a:ea typeface="+mn-ea"/>
          <a:cs typeface="+mn-cs"/>
          <a:sym typeface="Calibri" panose="020F0502020204030204" pitchFamily="34" charset="0"/>
        </a:defRPr>
      </a:lvl3pPr>
      <a:lvl4pPr marL="1920240" indent="-27432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4pPr>
      <a:lvl5pPr marL="2468880" indent="-27432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zh-CN"/>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609600" y="27432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anose="020F0502020204030204" pitchFamily="34" charset="0"/>
              </a:rPr>
              <a:t>单击此处编辑母版标题样式</a:t>
            </a:r>
          </a:p>
        </p:txBody>
      </p:sp>
      <p:sp>
        <p:nvSpPr>
          <p:cNvPr id="1027" name="文本占位符 2"/>
          <p:cNvSpPr>
            <a:spLocks noGrp="1" noChangeArrowheads="1"/>
          </p:cNvSpPr>
          <p:nvPr>
            <p:ph type="body" idx="1"/>
          </p:nvPr>
        </p:nvSpPr>
        <p:spPr bwMode="auto">
          <a:xfrm>
            <a:off x="609600" y="1600200"/>
            <a:ext cx="10972800" cy="452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anose="020F0502020204030204" pitchFamily="34" charset="0"/>
              </a:rPr>
              <a:t>单击此处编辑母版文本样式</a:t>
            </a:r>
          </a:p>
          <a:p>
            <a:pPr lvl="1"/>
            <a:r>
              <a:rPr lang="zh-CN" smtClean="0">
                <a:sym typeface="Calibri" panose="020F0502020204030204" pitchFamily="34" charset="0"/>
              </a:rPr>
              <a:t>第二级</a:t>
            </a:r>
          </a:p>
          <a:p>
            <a:pPr lvl="2"/>
            <a:r>
              <a:rPr lang="zh-CN" smtClean="0">
                <a:sym typeface="Calibri" panose="020F0502020204030204" pitchFamily="34" charset="0"/>
              </a:rPr>
              <a:t>第三级</a:t>
            </a:r>
          </a:p>
          <a:p>
            <a:pPr lvl="3"/>
            <a:r>
              <a:rPr lang="zh-CN" smtClean="0">
                <a:sym typeface="Calibri" panose="020F0502020204030204" pitchFamily="34" charset="0"/>
              </a:rPr>
              <a:t>第四级</a:t>
            </a:r>
          </a:p>
          <a:p>
            <a:pPr lvl="4"/>
            <a:r>
              <a:rPr lang="zh-CN"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609600" y="6356986"/>
            <a:ext cx="2844800" cy="36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1440">
                <a:solidFill>
                  <a:srgbClr val="898989"/>
                </a:solidFill>
              </a:defRPr>
            </a:lvl1pPr>
          </a:lstStyle>
          <a:p>
            <a:pPr fontAlgn="base">
              <a:spcBef>
                <a:spcPct val="0"/>
              </a:spcBef>
              <a:spcAft>
                <a:spcPct val="0"/>
              </a:spcAft>
              <a:buFont typeface="Arial" panose="020B0604020202020204" pitchFamily="34" charset="0"/>
              <a:buNone/>
            </a:pPr>
            <a:fld id="{8EA9E2AB-8F18-4AE0-B173-FB6CD97B830B}" type="datetime1">
              <a:rPr lang="zh-CN" altLang="en-US" smtClean="0">
                <a:latin typeface="Arial" panose="020B0604020202020204" pitchFamily="34" charset="0"/>
              </a:rPr>
              <a:pPr fontAlgn="base">
                <a:spcBef>
                  <a:spcPct val="0"/>
                </a:spcBef>
                <a:spcAft>
                  <a:spcPct val="0"/>
                </a:spcAft>
                <a:buFont typeface="Arial" panose="020B0604020202020204" pitchFamily="34" charset="0"/>
                <a:buNone/>
              </a:pPr>
              <a:t>2015/8/3</a:t>
            </a:fld>
            <a:endParaRPr lang="zh-CN" altLang="en-US" sz="2160" smtClean="0">
              <a:solidFill>
                <a:srgbClr val="000000"/>
              </a:solidFill>
              <a:latin typeface="Arial" panose="020B0604020202020204" pitchFamily="34" charset="0"/>
            </a:endParaRPr>
          </a:p>
        </p:txBody>
      </p:sp>
      <p:sp>
        <p:nvSpPr>
          <p:cNvPr id="1029" name="页脚占位符 4"/>
          <p:cNvSpPr>
            <a:spLocks noGrp="1" noChangeArrowheads="1"/>
          </p:cNvSpPr>
          <p:nvPr>
            <p:ph type="ftr" sz="quarter" idx="3"/>
          </p:nvPr>
        </p:nvSpPr>
        <p:spPr bwMode="auto">
          <a:xfrm>
            <a:off x="4165600" y="6356986"/>
            <a:ext cx="3860800" cy="36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440">
                <a:solidFill>
                  <a:srgbClr val="898989"/>
                </a:solidFill>
              </a:defRPr>
            </a:lvl1pPr>
          </a:lstStyle>
          <a:p>
            <a:pPr fontAlgn="base">
              <a:spcBef>
                <a:spcPct val="0"/>
              </a:spcBef>
              <a:spcAft>
                <a:spcPct val="0"/>
              </a:spcAft>
              <a:buFont typeface="Arial" panose="020B0604020202020204" pitchFamily="34" charset="0"/>
              <a:buNone/>
            </a:pPr>
            <a:endParaRPr lang="zh-CN" altLang="zh-CN" smtClean="0">
              <a:latin typeface="Arial" panose="020B0604020202020204" pitchFamily="34" charset="0"/>
            </a:endParaRPr>
          </a:p>
        </p:txBody>
      </p:sp>
      <p:sp>
        <p:nvSpPr>
          <p:cNvPr id="1030" name="灯片编号占位符 5"/>
          <p:cNvSpPr>
            <a:spLocks noGrp="1" noChangeArrowheads="1"/>
          </p:cNvSpPr>
          <p:nvPr>
            <p:ph type="sldNum" sz="quarter" idx="4"/>
          </p:nvPr>
        </p:nvSpPr>
        <p:spPr bwMode="auto">
          <a:xfrm>
            <a:off x="8737600" y="6356986"/>
            <a:ext cx="2844800" cy="36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440">
                <a:solidFill>
                  <a:srgbClr val="898989"/>
                </a:solidFill>
              </a:defRPr>
            </a:lvl1pPr>
          </a:lstStyle>
          <a:p>
            <a:pPr fontAlgn="base">
              <a:spcBef>
                <a:spcPct val="0"/>
              </a:spcBef>
              <a:spcAft>
                <a:spcPct val="0"/>
              </a:spcAft>
              <a:buFont typeface="Arial" panose="020B0604020202020204" pitchFamily="34" charset="0"/>
              <a:buNone/>
            </a:pPr>
            <a:fld id="{7DA15886-E33E-47DA-B208-50B1C47C74E4}" type="slidenum">
              <a:rPr lang="zh-CN" altLang="en-US" smtClean="0">
                <a:latin typeface="Arial" panose="020B0604020202020204" pitchFamily="34" charset="0"/>
              </a:rPr>
              <a:pPr fontAlgn="base">
                <a:spcBef>
                  <a:spcPct val="0"/>
                </a:spcBef>
                <a:spcAft>
                  <a:spcPct val="0"/>
                </a:spcAft>
                <a:buFont typeface="Arial" panose="020B0604020202020204" pitchFamily="34" charset="0"/>
                <a:buNone/>
              </a:pPr>
              <a:t>‹#›</a:t>
            </a:fld>
            <a:endParaRPr lang="zh-CN" altLang="en-US" sz="216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142609651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hf sldNum="0" hdr="0" ftr="0"/>
  <p:txStyles>
    <p:titleStyle>
      <a:lvl1pPr marL="1097280" indent="-1097280" algn="ctr" rtl="0" fontAlgn="base">
        <a:spcBef>
          <a:spcPct val="0"/>
        </a:spcBef>
        <a:spcAft>
          <a:spcPct val="0"/>
        </a:spcAft>
        <a:defRPr sz="5280" kern="1200">
          <a:solidFill>
            <a:schemeClr val="tx1"/>
          </a:solidFill>
          <a:latin typeface="+mj-lt"/>
          <a:ea typeface="+mj-ea"/>
          <a:cs typeface="+mj-cs"/>
          <a:sym typeface="Calibri" panose="020F0502020204030204" pitchFamily="34" charset="0"/>
        </a:defRPr>
      </a:lvl1pPr>
      <a:lvl2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109728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64592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19456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74320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291840" indent="-1097280" algn="ctr" rtl="0" fontAlgn="base">
        <a:spcBef>
          <a:spcPct val="0"/>
        </a:spcBef>
        <a:spcAft>
          <a:spcPct val="0"/>
        </a:spcAft>
        <a:defRPr sz="528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411480" indent="-411480" algn="l" rtl="0" fontAlgn="base">
        <a:spcBef>
          <a:spcPct val="20000"/>
        </a:spcBef>
        <a:spcAft>
          <a:spcPct val="0"/>
        </a:spcAft>
        <a:buFont typeface="Arial" panose="020B0604020202020204" pitchFamily="34" charset="0"/>
        <a:buChar char="•"/>
        <a:defRPr sz="3840" kern="1200">
          <a:solidFill>
            <a:schemeClr val="tx1"/>
          </a:solidFill>
          <a:latin typeface="+mn-lt"/>
          <a:ea typeface="+mn-ea"/>
          <a:cs typeface="+mn-cs"/>
          <a:sym typeface="Calibri" panose="020F0502020204030204" pitchFamily="34" charset="0"/>
        </a:defRPr>
      </a:lvl1pPr>
      <a:lvl2pPr marL="891540" indent="-342900" algn="l" rtl="0" fontAlgn="base">
        <a:spcBef>
          <a:spcPct val="20000"/>
        </a:spcBef>
        <a:spcAft>
          <a:spcPct val="0"/>
        </a:spcAft>
        <a:buFont typeface="Arial" panose="020B0604020202020204" pitchFamily="34" charset="0"/>
        <a:buChar char="–"/>
        <a:defRPr sz="3360" kern="1200">
          <a:solidFill>
            <a:schemeClr val="tx1"/>
          </a:solidFill>
          <a:latin typeface="+mn-lt"/>
          <a:ea typeface="+mn-ea"/>
          <a:cs typeface="+mn-cs"/>
          <a:sym typeface="Calibri" panose="020F0502020204030204" pitchFamily="34" charset="0"/>
        </a:defRPr>
      </a:lvl2pPr>
      <a:lvl3pPr marL="1371600" indent="-274320" algn="l" rtl="0" fontAlgn="base">
        <a:spcBef>
          <a:spcPct val="20000"/>
        </a:spcBef>
        <a:spcAft>
          <a:spcPct val="0"/>
        </a:spcAft>
        <a:buFont typeface="Arial" panose="020B0604020202020204" pitchFamily="34" charset="0"/>
        <a:buChar char="•"/>
        <a:defRPr sz="2880" kern="1200">
          <a:solidFill>
            <a:schemeClr val="tx1"/>
          </a:solidFill>
          <a:latin typeface="+mn-lt"/>
          <a:ea typeface="+mn-ea"/>
          <a:cs typeface="+mn-cs"/>
          <a:sym typeface="Calibri" panose="020F0502020204030204" pitchFamily="34" charset="0"/>
        </a:defRPr>
      </a:lvl3pPr>
      <a:lvl4pPr marL="1920240" indent="-27432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4pPr>
      <a:lvl5pPr marL="2468880" indent="-27432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zh-CN"/>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5.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eg"/><Relationship Id="rId7" Type="http://schemas.openxmlformats.org/officeDocument/2006/relationships/image" Target="../media/image20.jpg"/><Relationship Id="rId2" Type="http://schemas.openxmlformats.org/officeDocument/2006/relationships/notesSlide" Target="../notesSlides/notesSlide1.xml"/><Relationship Id="rId1" Type="http://schemas.openxmlformats.org/officeDocument/2006/relationships/slideLayout" Target="../slideLayouts/slideLayout53.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jpg"/><Relationship Id="rId4" Type="http://schemas.openxmlformats.org/officeDocument/2006/relationships/image" Target="../media/image17.png"/><Relationship Id="rId9" Type="http://schemas.openxmlformats.org/officeDocument/2006/relationships/image" Target="../media/image22.jpg"/></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eg"/><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slideLayout" Target="../slideLayouts/slideLayout2.xml"/><Relationship Id="rId5" Type="http://schemas.openxmlformats.org/officeDocument/2006/relationships/image" Target="../media/image44.jpg"/><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12" Type="http://schemas.openxmlformats.org/officeDocument/2006/relationships/image" Target="../media/image5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8.jpeg"/><Relationship Id="rId11" Type="http://schemas.openxmlformats.org/officeDocument/2006/relationships/image" Target="../media/image53.jp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2197100" y="1384300"/>
            <a:ext cx="9817100" cy="1107996"/>
          </a:xfrm>
          <a:prstGeom prst="rect">
            <a:avLst/>
          </a:prstGeom>
          <a:noFill/>
        </p:spPr>
        <p:txBody>
          <a:bodyPr wrap="square" rtlCol="0">
            <a:spAutoFit/>
          </a:bodyPr>
          <a:lstStyle/>
          <a:p>
            <a:r>
              <a:rPr lang="zh-CN" altLang="en-US" sz="6600" dirty="0" smtClean="0">
                <a:solidFill>
                  <a:srgbClr val="FF0000"/>
                </a:solidFill>
              </a:rPr>
              <a:t>高温</a:t>
            </a:r>
            <a:r>
              <a:rPr lang="zh-CN" altLang="en-US" sz="6600" dirty="0" smtClean="0"/>
              <a:t>天气</a:t>
            </a:r>
            <a:r>
              <a:rPr lang="zh-CN" altLang="en-US" sz="6600" dirty="0" smtClean="0">
                <a:solidFill>
                  <a:srgbClr val="FF0000"/>
                </a:solidFill>
              </a:rPr>
              <a:t>     </a:t>
            </a:r>
            <a:r>
              <a:rPr lang="zh-CN" altLang="en-US" sz="6600" dirty="0" smtClean="0"/>
              <a:t>防止</a:t>
            </a:r>
            <a:r>
              <a:rPr lang="zh-CN" altLang="en-US" sz="6600" dirty="0" smtClean="0">
                <a:solidFill>
                  <a:srgbClr val="FF0000"/>
                </a:solidFill>
              </a:rPr>
              <a:t>中暑</a:t>
            </a:r>
            <a:endParaRPr lang="zh-CN" altLang="en-US" sz="6600" dirty="0">
              <a:solidFill>
                <a:srgbClr val="FF0000"/>
              </a:solidFill>
            </a:endParaRPr>
          </a:p>
        </p:txBody>
      </p:sp>
      <p:sp>
        <p:nvSpPr>
          <p:cNvPr id="9" name="文本框 8"/>
          <p:cNvSpPr txBox="1"/>
          <p:nvPr/>
        </p:nvSpPr>
        <p:spPr>
          <a:xfrm>
            <a:off x="6667500" y="3416300"/>
            <a:ext cx="5115197" cy="769441"/>
          </a:xfrm>
          <a:prstGeom prst="rect">
            <a:avLst/>
          </a:prstGeom>
          <a:noFill/>
        </p:spPr>
        <p:txBody>
          <a:bodyPr wrap="square" rtlCol="0">
            <a:spAutoFit/>
          </a:bodyPr>
          <a:lstStyle/>
          <a:p>
            <a:r>
              <a:rPr lang="en-US" altLang="zh-CN" sz="4400" dirty="0" smtClean="0"/>
              <a:t>-----</a:t>
            </a:r>
            <a:r>
              <a:rPr lang="zh-CN" altLang="en-US" sz="4400" dirty="0" smtClean="0"/>
              <a:t>六月专题讲座</a:t>
            </a:r>
            <a:endParaRPr lang="zh-CN" altLang="en-US" sz="4400" dirty="0"/>
          </a:p>
        </p:txBody>
      </p:sp>
    </p:spTree>
    <p:extLst>
      <p:ext uri="{BB962C8B-B14F-4D97-AF65-F5344CB8AC3E}">
        <p14:creationId xmlns:p14="http://schemas.microsoft.com/office/powerpoint/2010/main" val="386556428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anim calcmode="lin" valueType="num">
                                      <p:cBhvr>
                                        <p:cTn id="13" dur="2000" fill="hold"/>
                                        <p:tgtEl>
                                          <p:spTgt spid="9"/>
                                        </p:tgtEl>
                                        <p:attrNameLst>
                                          <p:attrName>ppt_w</p:attrName>
                                        </p:attrNameLst>
                                      </p:cBhvr>
                                      <p:tavLst>
                                        <p:tav tm="0" fmla="#ppt_w*sin(2.5*pi*$)">
                                          <p:val>
                                            <p:fltVal val="0"/>
                                          </p:val>
                                        </p:tav>
                                        <p:tav tm="100000">
                                          <p:val>
                                            <p:fltVal val="1"/>
                                          </p:val>
                                        </p:tav>
                                      </p:tavLst>
                                    </p:anim>
                                    <p:anim calcmode="lin" valueType="num">
                                      <p:cBhvr>
                                        <p:cTn id="14"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3914402" y="1435099"/>
            <a:ext cx="6309098" cy="3170099"/>
          </a:xfrm>
          <a:prstGeom prst="rect">
            <a:avLst/>
          </a:prstGeom>
          <a:noFill/>
        </p:spPr>
        <p:txBody>
          <a:bodyPr wrap="square" lIns="91440" tIns="45720" rIns="91440" bIns="45720">
            <a:spAutoFit/>
          </a:bodyPr>
          <a:lstStyle/>
          <a:p>
            <a:r>
              <a:rPr lang="zh-CN" altLang="en-US" sz="4000" dirty="0" smtClean="0">
                <a:ln w="22225">
                  <a:solidFill>
                    <a:srgbClr val="FFFF00"/>
                  </a:solidFill>
                  <a:prstDash val="solid"/>
                </a:ln>
                <a:solidFill>
                  <a:srgbClr val="FFC000"/>
                </a:solidFill>
              </a:rPr>
              <a:t>         夏天</a:t>
            </a:r>
            <a:r>
              <a:rPr lang="zh-CN" altLang="en-US" sz="4000" dirty="0">
                <a:ln w="22225">
                  <a:solidFill>
                    <a:srgbClr val="FFFF00"/>
                  </a:solidFill>
                  <a:prstDash val="solid"/>
                </a:ln>
                <a:solidFill>
                  <a:srgbClr val="FFC000"/>
                </a:solidFill>
              </a:rPr>
              <a:t>来了，天气渐渐热了。火辣辣的太阳照得我们汗水</a:t>
            </a:r>
            <a:r>
              <a:rPr lang="zh-CN" altLang="en-US" sz="4000" dirty="0" smtClean="0">
                <a:ln w="22225">
                  <a:solidFill>
                    <a:srgbClr val="FFFF00"/>
                  </a:solidFill>
                  <a:prstDash val="solid"/>
                </a:ln>
                <a:solidFill>
                  <a:srgbClr val="FFC000"/>
                </a:solidFill>
              </a:rPr>
              <a:t>直流。这个时候我们就要注意了，高温天气极易导致中暑情况的发生</a:t>
            </a:r>
            <a:endParaRPr lang="zh-CN" altLang="en-US" sz="4000" dirty="0">
              <a:ln w="22225">
                <a:solidFill>
                  <a:srgbClr val="FFFF00"/>
                </a:solidFill>
                <a:prstDash val="solid"/>
              </a:ln>
              <a:solidFill>
                <a:srgbClr val="FFC000"/>
              </a:solidFill>
            </a:endParaRPr>
          </a:p>
        </p:txBody>
      </p:sp>
    </p:spTree>
    <p:extLst>
      <p:ext uri="{BB962C8B-B14F-4D97-AF65-F5344CB8AC3E}">
        <p14:creationId xmlns:p14="http://schemas.microsoft.com/office/powerpoint/2010/main" val="199701836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86528" y="478135"/>
            <a:ext cx="10158551" cy="646331"/>
          </a:xfrm>
          <a:prstGeom prst="rect">
            <a:avLst/>
          </a:prstGeom>
          <a:noFill/>
        </p:spPr>
        <p:txBody>
          <a:bodyPr wrap="none" lIns="91440" tIns="45720" rIns="91440" bIns="45720">
            <a:spAutoFit/>
          </a:bodyPr>
          <a:lstStyle/>
          <a:p>
            <a:pPr algn="ctr"/>
            <a:r>
              <a:rPr lang="zh-CN" altLang="en-US" sz="3600" b="1" cap="none" spc="0" dirty="0" smtClean="0">
                <a:ln w="0"/>
                <a:solidFill>
                  <a:srgbClr val="FF0000"/>
                </a:solidFill>
                <a:effectLst>
                  <a:outerShdw blurRad="38100" dist="25400" dir="5400000" algn="ctr" rotWithShape="0">
                    <a:srgbClr val="6E747A">
                      <a:alpha val="43000"/>
                    </a:srgbClr>
                  </a:outerShdw>
                </a:effectLst>
              </a:rPr>
              <a:t>中暑出现体温升高并昏迷时 死亡率高达</a:t>
            </a:r>
            <a:r>
              <a:rPr lang="en-US" altLang="zh-CN" sz="3600" b="1" cap="none" spc="0" dirty="0" smtClean="0">
                <a:ln w="0"/>
                <a:solidFill>
                  <a:srgbClr val="FF0000"/>
                </a:solidFill>
                <a:effectLst>
                  <a:outerShdw blurRad="38100" dist="25400" dir="5400000" algn="ctr" rotWithShape="0">
                    <a:srgbClr val="6E747A">
                      <a:alpha val="43000"/>
                    </a:srgbClr>
                  </a:outerShdw>
                </a:effectLst>
              </a:rPr>
              <a:t>60%~70%</a:t>
            </a:r>
            <a:endParaRPr lang="zh-CN" altLang="en-US" sz="3600" b="1" cap="none" spc="0" dirty="0">
              <a:ln w="0"/>
              <a:solidFill>
                <a:srgbClr val="FF0000"/>
              </a:solidFill>
              <a:effectLst>
                <a:outerShdw blurRad="38100" dist="25400" dir="5400000" algn="ctr" rotWithShape="0">
                  <a:srgbClr val="6E747A">
                    <a:alpha val="43000"/>
                  </a:srgbClr>
                </a:outerShdw>
              </a:effectLst>
            </a:endParaRPr>
          </a:p>
        </p:txBody>
      </p:sp>
      <p:sp>
        <p:nvSpPr>
          <p:cNvPr id="5" name="文本框 4"/>
          <p:cNvSpPr txBox="1"/>
          <p:nvPr/>
        </p:nvSpPr>
        <p:spPr>
          <a:xfrm>
            <a:off x="1205779" y="1346200"/>
            <a:ext cx="9639300" cy="1815882"/>
          </a:xfrm>
          <a:prstGeom prst="rect">
            <a:avLst/>
          </a:prstGeom>
          <a:noFill/>
        </p:spPr>
        <p:txBody>
          <a:bodyPr wrap="square" rtlCol="0">
            <a:spAutoFit/>
          </a:bodyPr>
          <a:lstStyle/>
          <a:p>
            <a:r>
              <a:rPr lang="en-US" altLang="zh-CN" sz="2800" dirty="0" smtClean="0"/>
              <a:t>2015</a:t>
            </a:r>
            <a:r>
              <a:rPr lang="zh-CN" altLang="en-US" sz="2800" dirty="0" smtClean="0"/>
              <a:t>年七月福建福州，</a:t>
            </a:r>
            <a:r>
              <a:rPr lang="zh-CN" altLang="en-US" sz="2800" dirty="0"/>
              <a:t>气温</a:t>
            </a:r>
            <a:r>
              <a:rPr lang="zh-CN" altLang="en-US" sz="2800" dirty="0" smtClean="0"/>
              <a:t>居高不下一</a:t>
            </a:r>
            <a:r>
              <a:rPr lang="zh-CN" altLang="en-US" sz="2800" dirty="0"/>
              <a:t>名建筑工人因为长时间在烈日下干活，不幸中暑死亡。</a:t>
            </a:r>
          </a:p>
          <a:p>
            <a:r>
              <a:rPr lang="en-US" altLang="zh-CN" sz="2800" dirty="0" smtClean="0"/>
              <a:t>2015</a:t>
            </a:r>
            <a:r>
              <a:rPr lang="zh-CN" altLang="en-US" sz="2800" dirty="0" smtClean="0"/>
              <a:t>年</a:t>
            </a:r>
            <a:r>
              <a:rPr lang="en-US" altLang="zh-CN" sz="2800" dirty="0"/>
              <a:t>7</a:t>
            </a:r>
            <a:r>
              <a:rPr lang="zh-CN" altLang="en-US" sz="2800" dirty="0"/>
              <a:t>月 </a:t>
            </a:r>
            <a:r>
              <a:rPr lang="zh-CN" altLang="en-US" sz="2800" dirty="0" smtClean="0"/>
              <a:t>武汉迎来</a:t>
            </a:r>
            <a:r>
              <a:rPr lang="zh-CN" altLang="en-US" sz="2800" dirty="0"/>
              <a:t>高温酷暑</a:t>
            </a:r>
            <a:r>
              <a:rPr lang="zh-CN" altLang="en-US" sz="2800" dirty="0" smtClean="0"/>
              <a:t>天气，</a:t>
            </a:r>
            <a:r>
              <a:rPr lang="en-US" altLang="zh-CN" sz="2800" dirty="0" smtClean="0"/>
              <a:t>14</a:t>
            </a:r>
            <a:r>
              <a:rPr lang="zh-CN" altLang="en-US" sz="2800" dirty="0" smtClean="0"/>
              <a:t>人中暑</a:t>
            </a:r>
            <a:r>
              <a:rPr lang="zh-CN" altLang="en-US" sz="2800" dirty="0"/>
              <a:t>死亡。</a:t>
            </a:r>
          </a:p>
          <a:p>
            <a:r>
              <a:rPr lang="en-US" altLang="zh-CN" sz="2800" dirty="0" smtClean="0"/>
              <a:t>2015</a:t>
            </a:r>
            <a:r>
              <a:rPr lang="zh-CN" altLang="en-US" sz="2800" dirty="0" smtClean="0"/>
              <a:t>年 由于连日持续高温，上海今</a:t>
            </a:r>
            <a:r>
              <a:rPr lang="zh-CN" altLang="en-US" sz="2800" dirty="0"/>
              <a:t>夏已有</a:t>
            </a:r>
            <a:r>
              <a:rPr lang="en-US" altLang="zh-CN" sz="2800" dirty="0"/>
              <a:t>10</a:t>
            </a:r>
            <a:r>
              <a:rPr lang="zh-CN" altLang="en-US" sz="2800" dirty="0"/>
              <a:t>余人中暑</a:t>
            </a:r>
            <a:r>
              <a:rPr lang="zh-CN" altLang="en-US" sz="2800" dirty="0" smtClean="0"/>
              <a:t>死亡。</a:t>
            </a:r>
            <a:endParaRPr lang="zh-CN" altLang="en-US" sz="2800" dirty="0"/>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350" y="3571875"/>
            <a:ext cx="4762500" cy="291465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4019" y="3571876"/>
            <a:ext cx="4720081" cy="2914650"/>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5429" y="3573307"/>
            <a:ext cx="4380779" cy="2913218"/>
          </a:xfrm>
          <a:prstGeom prst="rect">
            <a:avLst/>
          </a:prstGeom>
        </p:spPr>
      </p:pic>
    </p:spTree>
    <p:extLst>
      <p:ext uri="{BB962C8B-B14F-4D97-AF65-F5344CB8AC3E}">
        <p14:creationId xmlns:p14="http://schemas.microsoft.com/office/powerpoint/2010/main" val="367406652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par>
                          <p:cTn id="12" fill="hold">
                            <p:stCondLst>
                              <p:cond delay="2500"/>
                            </p:stCondLst>
                            <p:childTnLst>
                              <p:par>
                                <p:cTn id="13" presetID="21"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1)">
                                      <p:cBhvr>
                                        <p:cTn id="15" dur="2000"/>
                                        <p:tgtEl>
                                          <p:spTgt spid="3"/>
                                        </p:tgtEl>
                                      </p:cBhvr>
                                    </p:animEffect>
                                  </p:childTnLst>
                                </p:cTn>
                              </p:par>
                            </p:childTnLst>
                          </p:cTn>
                        </p:par>
                        <p:par>
                          <p:cTn id="16" fill="hold">
                            <p:stCondLst>
                              <p:cond delay="4500"/>
                            </p:stCondLst>
                            <p:childTnLst>
                              <p:par>
                                <p:cTn id="17" presetID="6"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001077" y="437321"/>
            <a:ext cx="7686261" cy="769441"/>
          </a:xfrm>
          <a:prstGeom prst="rect">
            <a:avLst/>
          </a:prstGeom>
          <a:noFill/>
        </p:spPr>
        <p:txBody>
          <a:bodyPr wrap="square" rtlCol="0">
            <a:spAutoFit/>
          </a:bodyPr>
          <a:lstStyle/>
          <a:p>
            <a:r>
              <a:rPr lang="zh-CN" altLang="en-US" sz="4400" b="1" dirty="0" smtClean="0">
                <a:solidFill>
                  <a:srgbClr val="FFC000"/>
                </a:solidFill>
              </a:rPr>
              <a:t>我们先来了解一下什么是中暑</a:t>
            </a:r>
            <a:endParaRPr lang="zh-CN" altLang="en-US" sz="4400" b="1" dirty="0">
              <a:solidFill>
                <a:srgbClr val="FFC000"/>
              </a:solidFill>
            </a:endParaRPr>
          </a:p>
        </p:txBody>
      </p:sp>
      <p:sp>
        <p:nvSpPr>
          <p:cNvPr id="5" name="文本框 4"/>
          <p:cNvSpPr txBox="1"/>
          <p:nvPr/>
        </p:nvSpPr>
        <p:spPr>
          <a:xfrm>
            <a:off x="662609" y="1457739"/>
            <a:ext cx="4359966" cy="3970318"/>
          </a:xfrm>
          <a:prstGeom prst="rect">
            <a:avLst/>
          </a:prstGeom>
          <a:noFill/>
        </p:spPr>
        <p:txBody>
          <a:bodyPr wrap="square" rtlCol="0">
            <a:spAutoFit/>
          </a:bodyPr>
          <a:lstStyle/>
          <a:p>
            <a:r>
              <a:rPr lang="zh-CN" altLang="en-US" sz="3600" dirty="0" smtClean="0"/>
              <a:t>      中暑是</a:t>
            </a:r>
            <a:r>
              <a:rPr lang="zh-CN" altLang="en-US" sz="3600" dirty="0"/>
              <a:t>指人体在高温环境下，由于水和电解质丢失过多，散热功能衰竭引起的以中枢神经系统和心血管功能障碍为主要表现的热损伤性疾病。</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0788" y="1457739"/>
            <a:ext cx="4775091" cy="3797393"/>
          </a:xfrm>
          <a:prstGeom prst="rect">
            <a:avLst/>
          </a:prstGeom>
        </p:spPr>
      </p:pic>
    </p:spTree>
    <p:extLst>
      <p:ext uri="{BB962C8B-B14F-4D97-AF65-F5344CB8AC3E}">
        <p14:creationId xmlns:p14="http://schemas.microsoft.com/office/powerpoint/2010/main" val="257550682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2000"/>
                                        <p:tgtEl>
                                          <p:spTgt spid="5">
                                            <p:txEl>
                                              <p:pRg st="0" end="0"/>
                                            </p:txEl>
                                          </p:spTgt>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示 2"/>
          <p:cNvGraphicFramePr/>
          <p:nvPr>
            <p:extLst>
              <p:ext uri="{D42A27DB-BD31-4B8C-83A1-F6EECF244321}">
                <p14:modId xmlns:p14="http://schemas.microsoft.com/office/powerpoint/2010/main" val="3142132887"/>
              </p:ext>
            </p:extLst>
          </p:nvPr>
        </p:nvGraphicFramePr>
        <p:xfrm>
          <a:off x="2023994" y="1498808"/>
          <a:ext cx="8496300" cy="4176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矩形 1"/>
          <p:cNvSpPr/>
          <p:nvPr/>
        </p:nvSpPr>
        <p:spPr>
          <a:xfrm>
            <a:off x="4304003" y="515682"/>
            <a:ext cx="1805249" cy="923330"/>
          </a:xfrm>
          <a:prstGeom prst="rect">
            <a:avLst/>
          </a:prstGeom>
          <a:solidFill>
            <a:schemeClr val="accent1"/>
          </a:solidFill>
        </p:spPr>
        <p:txBody>
          <a:bodyPr wrap="square" lIns="91440" tIns="45720" rIns="91440" bIns="45720">
            <a:spAutoFit/>
          </a:bodyPr>
          <a:lstStyle/>
          <a:p>
            <a:pPr algn="ctr"/>
            <a:r>
              <a:rPr lang="zh-CN" altLang="en-US" sz="5400" b="0" cap="none" spc="0" dirty="0" smtClean="0">
                <a:ln w="0"/>
                <a:effectLst>
                  <a:outerShdw blurRad="38100" dist="25400" dir="5400000" algn="ctr" rotWithShape="0">
                    <a:srgbClr val="6E747A">
                      <a:alpha val="43000"/>
                    </a:srgbClr>
                  </a:outerShdw>
                </a:effectLst>
              </a:rPr>
              <a:t>中暑</a:t>
            </a:r>
            <a:endParaRPr lang="zh-CN" altLang="en-US" sz="5400" b="0" cap="none" spc="0" dirty="0">
              <a:ln w="0"/>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27902576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bwMode="auto">
      <p:bgPr>
        <a:blipFill dpi="0" rotWithShape="1">
          <a:blip r:embed="rId2"/>
          <a:srcRect/>
          <a:stretch>
            <a:fillRect/>
          </a:stretch>
        </a:blipFill>
        <a:effectLst/>
      </p:bgPr>
    </p:bg>
    <p:spTree>
      <p:nvGrpSpPr>
        <p:cNvPr id="1" name=""/>
        <p:cNvGrpSpPr/>
        <p:nvPr/>
      </p:nvGrpSpPr>
      <p:grpSpPr>
        <a:xfrm>
          <a:off x="0" y="0"/>
          <a:ext cx="0" cy="0"/>
          <a:chOff x="0" y="0"/>
          <a:chExt cx="0" cy="0"/>
        </a:xfrm>
      </p:grpSpPr>
      <p:grpSp>
        <p:nvGrpSpPr>
          <p:cNvPr id="7170" name="组合 12"/>
          <p:cNvGrpSpPr>
            <a:grpSpLocks/>
          </p:cNvGrpSpPr>
          <p:nvPr/>
        </p:nvGrpSpPr>
        <p:grpSpPr bwMode="auto">
          <a:xfrm>
            <a:off x="5116830" y="782956"/>
            <a:ext cx="6465892" cy="5560695"/>
            <a:chOff x="0" y="0"/>
            <a:chExt cx="6731558" cy="5788463"/>
          </a:xfrm>
        </p:grpSpPr>
        <p:sp>
          <p:nvSpPr>
            <p:cNvPr id="7171" name="空心弧 1"/>
            <p:cNvSpPr>
              <a:spLocks noChangeArrowheads="1"/>
            </p:cNvSpPr>
            <p:nvPr/>
          </p:nvSpPr>
          <p:spPr bwMode="auto">
            <a:xfrm>
              <a:off x="561328" y="0"/>
              <a:ext cx="2906913" cy="2906913"/>
            </a:xfrm>
            <a:custGeom>
              <a:avLst/>
              <a:gdLst>
                <a:gd name="G0" fmla="+- 9907 0 0"/>
                <a:gd name="G1" fmla="+- 4881452 0 0"/>
                <a:gd name="G2" fmla="+- 0 0 4881452"/>
                <a:gd name="T0" fmla="*/ 0 256 1"/>
                <a:gd name="T1" fmla="*/ 180 256 1"/>
                <a:gd name="G3" fmla="+- 4881452 T0 T1"/>
                <a:gd name="T2" fmla="*/ 0 256 1"/>
                <a:gd name="T3" fmla="*/ 90 256 1"/>
                <a:gd name="G4" fmla="+- 4881452 T2 T3"/>
                <a:gd name="G5" fmla="*/ G4 2 1"/>
                <a:gd name="T4" fmla="*/ 90 256 1"/>
                <a:gd name="T5" fmla="*/ 0 256 1"/>
                <a:gd name="G6" fmla="+- 4881452 T4 T5"/>
                <a:gd name="G7" fmla="*/ G6 2 1"/>
                <a:gd name="G8" fmla="abs 4881452"/>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907"/>
                <a:gd name="G18" fmla="*/ 9907 1 2"/>
                <a:gd name="G19" fmla="+- G18 5400 0"/>
                <a:gd name="G20" fmla="cos G19 4881452"/>
                <a:gd name="G21" fmla="sin G19 4881452"/>
                <a:gd name="G22" fmla="+- G20 10800 0"/>
                <a:gd name="G23" fmla="+- G21 10800 0"/>
                <a:gd name="G24" fmla="+- 10800 0 G20"/>
                <a:gd name="G25" fmla="+- 9907 10800 0"/>
                <a:gd name="G26" fmla="?: G9 G17 G25"/>
                <a:gd name="G27" fmla="?: G9 0 21600"/>
                <a:gd name="G28" fmla="cos 10800 4881452"/>
                <a:gd name="G29" fmla="sin 10800 4881452"/>
                <a:gd name="G30" fmla="sin 9907 4881452"/>
                <a:gd name="G31" fmla="+- G28 10800 0"/>
                <a:gd name="G32" fmla="+- G29 10800 0"/>
                <a:gd name="G33" fmla="+- G30 10800 0"/>
                <a:gd name="G34" fmla="?: G4 0 G31"/>
                <a:gd name="G35" fmla="?: 4881452 G34 0"/>
                <a:gd name="G36" fmla="?: G6 G35 G31"/>
                <a:gd name="G37" fmla="+- 21600 0 G36"/>
                <a:gd name="G38" fmla="?: G4 0 G33"/>
                <a:gd name="G39" fmla="?: 4881452 G38 G32"/>
                <a:gd name="G40" fmla="?: G6 G39 0"/>
                <a:gd name="G41" fmla="?: G4 G32 21600"/>
                <a:gd name="G42" fmla="?: G6 G41 G33"/>
                <a:gd name="T12" fmla="*/ 10800 w 21600"/>
                <a:gd name="T13" fmla="*/ 21600 h 21600"/>
                <a:gd name="T14" fmla="*/ 13569 w 21600"/>
                <a:gd name="T15" fmla="*/ 20776 h 21600"/>
                <a:gd name="T16" fmla="*/ 10800 w 21600"/>
                <a:gd name="T17" fmla="*/ 20707 h 21600"/>
                <a:gd name="T18" fmla="*/ 8031 w 21600"/>
                <a:gd name="T19" fmla="*/ 2077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3450" y="20345"/>
                  </a:moveTo>
                  <a:cubicBezTo>
                    <a:pt x="12587" y="20585"/>
                    <a:pt x="11695" y="20707"/>
                    <a:pt x="10800" y="20707"/>
                  </a:cubicBezTo>
                  <a:cubicBezTo>
                    <a:pt x="9904" y="20707"/>
                    <a:pt x="9012" y="20585"/>
                    <a:pt x="8149" y="20345"/>
                  </a:cubicBezTo>
                  <a:lnTo>
                    <a:pt x="7911" y="21206"/>
                  </a:lnTo>
                  <a:cubicBezTo>
                    <a:pt x="8851" y="21467"/>
                    <a:pt x="9823" y="21600"/>
                    <a:pt x="10800" y="21600"/>
                  </a:cubicBezTo>
                  <a:cubicBezTo>
                    <a:pt x="11776" y="21600"/>
                    <a:pt x="12748" y="21467"/>
                    <a:pt x="13688" y="21206"/>
                  </a:cubicBezTo>
                  <a:close/>
                </a:path>
              </a:pathLst>
            </a:custGeom>
            <a:solidFill>
              <a:srgbClr val="31859B"/>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fontAlgn="base">
                <a:spcBef>
                  <a:spcPct val="0"/>
                </a:spcBef>
                <a:spcAft>
                  <a:spcPct val="0"/>
                </a:spcAft>
                <a:buFont typeface="Arial" panose="020B0604020202020204" pitchFamily="34" charset="0"/>
                <a:buNone/>
              </a:pPr>
              <a:endParaRPr lang="zh-CN" altLang="zh-CN" sz="2160" b="1" i="1">
                <a:solidFill>
                  <a:srgbClr val="000000"/>
                </a:solidFill>
                <a:latin typeface="Calibri" panose="020F0502020204030204" pitchFamily="34" charset="0"/>
                <a:sym typeface="宋体" panose="02010600030101010101" pitchFamily="2" charset="-122"/>
              </a:endParaRPr>
            </a:p>
          </p:txBody>
        </p:sp>
        <p:sp>
          <p:nvSpPr>
            <p:cNvPr id="7172" name="空心弧 2"/>
            <p:cNvSpPr>
              <a:spLocks noChangeArrowheads="1"/>
            </p:cNvSpPr>
            <p:nvPr/>
          </p:nvSpPr>
          <p:spPr bwMode="auto">
            <a:xfrm rot="4802168" flipH="1">
              <a:off x="3181164" y="747041"/>
              <a:ext cx="2906913" cy="2906913"/>
            </a:xfrm>
            <a:custGeom>
              <a:avLst/>
              <a:gdLst>
                <a:gd name="G0" fmla="+- 9907 0 0"/>
                <a:gd name="G1" fmla="+- 3778535 0 0"/>
                <a:gd name="G2" fmla="+- 0 0 3778535"/>
                <a:gd name="T0" fmla="*/ 0 256 1"/>
                <a:gd name="T1" fmla="*/ 180 256 1"/>
                <a:gd name="G3" fmla="+- 3778535 T0 T1"/>
                <a:gd name="T2" fmla="*/ 0 256 1"/>
                <a:gd name="T3" fmla="*/ 90 256 1"/>
                <a:gd name="G4" fmla="+- 3778535 T2 T3"/>
                <a:gd name="G5" fmla="*/ G4 2 1"/>
                <a:gd name="T4" fmla="*/ 90 256 1"/>
                <a:gd name="T5" fmla="*/ 0 256 1"/>
                <a:gd name="G6" fmla="+- 3778535 T4 T5"/>
                <a:gd name="G7" fmla="*/ G6 2 1"/>
                <a:gd name="G8" fmla="abs 3778535"/>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907"/>
                <a:gd name="G18" fmla="*/ 9907 1 2"/>
                <a:gd name="G19" fmla="+- G18 5400 0"/>
                <a:gd name="G20" fmla="cos G19 3778535"/>
                <a:gd name="G21" fmla="sin G19 3778535"/>
                <a:gd name="G22" fmla="+- G20 10800 0"/>
                <a:gd name="G23" fmla="+- G21 10800 0"/>
                <a:gd name="G24" fmla="+- 10800 0 G20"/>
                <a:gd name="G25" fmla="+- 9907 10800 0"/>
                <a:gd name="G26" fmla="?: G9 G17 G25"/>
                <a:gd name="G27" fmla="?: G9 0 21600"/>
                <a:gd name="G28" fmla="cos 10800 3778535"/>
                <a:gd name="G29" fmla="sin 10800 3778535"/>
                <a:gd name="G30" fmla="sin 9907 3778535"/>
                <a:gd name="G31" fmla="+- G28 10800 0"/>
                <a:gd name="G32" fmla="+- G29 10800 0"/>
                <a:gd name="G33" fmla="+- G30 10800 0"/>
                <a:gd name="G34" fmla="?: G4 0 G31"/>
                <a:gd name="G35" fmla="?: 3778535 G34 0"/>
                <a:gd name="G36" fmla="?: G6 G35 G31"/>
                <a:gd name="G37" fmla="+- 21600 0 G36"/>
                <a:gd name="G38" fmla="?: G4 0 G33"/>
                <a:gd name="G39" fmla="?: 3778535 G38 G32"/>
                <a:gd name="G40" fmla="?: G6 G39 0"/>
                <a:gd name="G41" fmla="?: G4 G32 21600"/>
                <a:gd name="G42" fmla="?: G6 G41 G33"/>
                <a:gd name="T12" fmla="*/ 10800 w 21600"/>
                <a:gd name="T13" fmla="*/ 21600 h 21600"/>
                <a:gd name="T14" fmla="*/ 16339 w 21600"/>
                <a:gd name="T15" fmla="*/ 19547 h 21600"/>
                <a:gd name="T16" fmla="*/ 10800 w 21600"/>
                <a:gd name="T17" fmla="*/ 20707 h 21600"/>
                <a:gd name="T18" fmla="*/ 5261 w 21600"/>
                <a:gd name="T19" fmla="*/ 195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6100" y="19169"/>
                  </a:moveTo>
                  <a:cubicBezTo>
                    <a:pt x="14514" y="20173"/>
                    <a:pt x="12676" y="20707"/>
                    <a:pt x="10800" y="20707"/>
                  </a:cubicBezTo>
                  <a:cubicBezTo>
                    <a:pt x="8923" y="20707"/>
                    <a:pt x="7085" y="20173"/>
                    <a:pt x="5499" y="19169"/>
                  </a:cubicBezTo>
                  <a:lnTo>
                    <a:pt x="5021" y="19924"/>
                  </a:lnTo>
                  <a:cubicBezTo>
                    <a:pt x="6750" y="21018"/>
                    <a:pt x="8754" y="21600"/>
                    <a:pt x="10800" y="21600"/>
                  </a:cubicBezTo>
                  <a:cubicBezTo>
                    <a:pt x="12845" y="21600"/>
                    <a:pt x="14849" y="21018"/>
                    <a:pt x="16578" y="19924"/>
                  </a:cubicBezTo>
                  <a:close/>
                </a:path>
              </a:pathLst>
            </a:custGeom>
            <a:solidFill>
              <a:srgbClr val="00B0F0"/>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fontAlgn="base">
                <a:spcBef>
                  <a:spcPct val="0"/>
                </a:spcBef>
                <a:spcAft>
                  <a:spcPct val="0"/>
                </a:spcAft>
                <a:buFont typeface="Arial" panose="020B0604020202020204" pitchFamily="34" charset="0"/>
                <a:buNone/>
              </a:pPr>
              <a:endParaRPr lang="zh-CN" altLang="zh-CN" sz="2160" b="1" i="1">
                <a:solidFill>
                  <a:srgbClr val="000000"/>
                </a:solidFill>
                <a:latin typeface="Calibri" panose="020F0502020204030204" pitchFamily="34" charset="0"/>
                <a:sym typeface="宋体" panose="02010600030101010101" pitchFamily="2" charset="-122"/>
              </a:endParaRPr>
            </a:p>
          </p:txBody>
        </p:sp>
        <p:sp>
          <p:nvSpPr>
            <p:cNvPr id="7173" name="空心弧 3"/>
            <p:cNvSpPr>
              <a:spLocks noChangeArrowheads="1"/>
            </p:cNvSpPr>
            <p:nvPr/>
          </p:nvSpPr>
          <p:spPr bwMode="auto">
            <a:xfrm rot="5692656" flipH="1">
              <a:off x="1047882" y="2591919"/>
              <a:ext cx="2906913" cy="2906913"/>
            </a:xfrm>
            <a:custGeom>
              <a:avLst/>
              <a:gdLst>
                <a:gd name="G0" fmla="+- 9907 0 0"/>
                <a:gd name="G1" fmla="+- 3778535 0 0"/>
                <a:gd name="G2" fmla="+- 0 0 3778535"/>
                <a:gd name="T0" fmla="*/ 0 256 1"/>
                <a:gd name="T1" fmla="*/ 180 256 1"/>
                <a:gd name="G3" fmla="+- 3778535 T0 T1"/>
                <a:gd name="T2" fmla="*/ 0 256 1"/>
                <a:gd name="T3" fmla="*/ 90 256 1"/>
                <a:gd name="G4" fmla="+- 3778535 T2 T3"/>
                <a:gd name="G5" fmla="*/ G4 2 1"/>
                <a:gd name="T4" fmla="*/ 90 256 1"/>
                <a:gd name="T5" fmla="*/ 0 256 1"/>
                <a:gd name="G6" fmla="+- 3778535 T4 T5"/>
                <a:gd name="G7" fmla="*/ G6 2 1"/>
                <a:gd name="G8" fmla="abs 3778535"/>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907"/>
                <a:gd name="G18" fmla="*/ 9907 1 2"/>
                <a:gd name="G19" fmla="+- G18 5400 0"/>
                <a:gd name="G20" fmla="cos G19 3778535"/>
                <a:gd name="G21" fmla="sin G19 3778535"/>
                <a:gd name="G22" fmla="+- G20 10800 0"/>
                <a:gd name="G23" fmla="+- G21 10800 0"/>
                <a:gd name="G24" fmla="+- 10800 0 G20"/>
                <a:gd name="G25" fmla="+- 9907 10800 0"/>
                <a:gd name="G26" fmla="?: G9 G17 G25"/>
                <a:gd name="G27" fmla="?: G9 0 21600"/>
                <a:gd name="G28" fmla="cos 10800 3778535"/>
                <a:gd name="G29" fmla="sin 10800 3778535"/>
                <a:gd name="G30" fmla="sin 9907 3778535"/>
                <a:gd name="G31" fmla="+- G28 10800 0"/>
                <a:gd name="G32" fmla="+- G29 10800 0"/>
                <a:gd name="G33" fmla="+- G30 10800 0"/>
                <a:gd name="G34" fmla="?: G4 0 G31"/>
                <a:gd name="G35" fmla="?: 3778535 G34 0"/>
                <a:gd name="G36" fmla="?: G6 G35 G31"/>
                <a:gd name="G37" fmla="+- 21600 0 G36"/>
                <a:gd name="G38" fmla="?: G4 0 G33"/>
                <a:gd name="G39" fmla="?: 3778535 G38 G32"/>
                <a:gd name="G40" fmla="?: G6 G39 0"/>
                <a:gd name="G41" fmla="?: G4 G32 21600"/>
                <a:gd name="G42" fmla="?: G6 G41 G33"/>
                <a:gd name="T12" fmla="*/ 10800 w 21600"/>
                <a:gd name="T13" fmla="*/ 21600 h 21600"/>
                <a:gd name="T14" fmla="*/ 16339 w 21600"/>
                <a:gd name="T15" fmla="*/ 19547 h 21600"/>
                <a:gd name="T16" fmla="*/ 10800 w 21600"/>
                <a:gd name="T17" fmla="*/ 20707 h 21600"/>
                <a:gd name="T18" fmla="*/ 5261 w 21600"/>
                <a:gd name="T19" fmla="*/ 195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6100" y="19169"/>
                  </a:moveTo>
                  <a:cubicBezTo>
                    <a:pt x="14514" y="20173"/>
                    <a:pt x="12676" y="20707"/>
                    <a:pt x="10800" y="20707"/>
                  </a:cubicBezTo>
                  <a:cubicBezTo>
                    <a:pt x="8923" y="20707"/>
                    <a:pt x="7085" y="20173"/>
                    <a:pt x="5499" y="19169"/>
                  </a:cubicBezTo>
                  <a:lnTo>
                    <a:pt x="5021" y="19924"/>
                  </a:lnTo>
                  <a:cubicBezTo>
                    <a:pt x="6750" y="21018"/>
                    <a:pt x="8754" y="21600"/>
                    <a:pt x="10800" y="21600"/>
                  </a:cubicBezTo>
                  <a:cubicBezTo>
                    <a:pt x="12845" y="21600"/>
                    <a:pt x="14849" y="21018"/>
                    <a:pt x="16578" y="19924"/>
                  </a:cubicBezTo>
                  <a:close/>
                </a:path>
              </a:pathLst>
            </a:custGeom>
            <a:solidFill>
              <a:srgbClr val="76923C"/>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fontAlgn="base">
                <a:spcBef>
                  <a:spcPct val="0"/>
                </a:spcBef>
                <a:spcAft>
                  <a:spcPct val="0"/>
                </a:spcAft>
                <a:buFont typeface="Arial" panose="020B0604020202020204" pitchFamily="34" charset="0"/>
                <a:buNone/>
              </a:pPr>
              <a:endParaRPr lang="zh-CN" altLang="zh-CN" sz="2160" b="1" i="1">
                <a:solidFill>
                  <a:srgbClr val="000000"/>
                </a:solidFill>
                <a:latin typeface="Calibri" panose="020F0502020204030204" pitchFamily="34" charset="0"/>
                <a:sym typeface="宋体" panose="02010600030101010101" pitchFamily="2" charset="-122"/>
              </a:endParaRPr>
            </a:p>
          </p:txBody>
        </p:sp>
        <p:sp>
          <p:nvSpPr>
            <p:cNvPr id="7174" name="椭圆 4"/>
            <p:cNvSpPr>
              <a:spLocks noChangeArrowheads="1"/>
            </p:cNvSpPr>
            <p:nvPr/>
          </p:nvSpPr>
          <p:spPr bwMode="auto">
            <a:xfrm>
              <a:off x="0" y="374022"/>
              <a:ext cx="1219028" cy="1193632"/>
            </a:xfrm>
            <a:prstGeom prst="ellipse">
              <a:avLst/>
            </a:prstGeom>
            <a:solidFill>
              <a:srgbClr val="31859B"/>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fontAlgn="base">
                <a:spcBef>
                  <a:spcPct val="0"/>
                </a:spcBef>
                <a:spcAft>
                  <a:spcPct val="0"/>
                </a:spcAft>
                <a:buFont typeface="Arial" panose="020B0604020202020204" pitchFamily="34" charset="0"/>
                <a:buNone/>
              </a:pPr>
              <a:r>
                <a:rPr lang="zh-CN" altLang="en-US" sz="2400" b="1" i="1" dirty="0" smtClean="0">
                  <a:solidFill>
                    <a:srgbClr val="FFFFFF"/>
                  </a:solidFill>
                  <a:latin typeface="微软雅黑" panose="020B0503020204020204" pitchFamily="34" charset="-122"/>
                  <a:ea typeface="微软雅黑" panose="020B0503020204020204" pitchFamily="34" charset="-122"/>
                  <a:sym typeface="宋体" panose="02010600030101010101" pitchFamily="2" charset="-122"/>
                </a:rPr>
                <a:t>先兆中暑</a:t>
              </a:r>
              <a:endParaRPr lang="zh-CN" altLang="en-US" sz="2400" b="1" i="1"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175" name="椭圆 5"/>
            <p:cNvSpPr>
              <a:spLocks noChangeArrowheads="1"/>
            </p:cNvSpPr>
            <p:nvPr/>
          </p:nvSpPr>
          <p:spPr bwMode="auto">
            <a:xfrm>
              <a:off x="5512530" y="2200498"/>
              <a:ext cx="1219028" cy="1193632"/>
            </a:xfrm>
            <a:prstGeom prst="ellipse">
              <a:avLst/>
            </a:prstGeom>
            <a:solidFill>
              <a:srgbClr val="00B0F0"/>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fontAlgn="base">
                <a:spcBef>
                  <a:spcPct val="0"/>
                </a:spcBef>
                <a:spcAft>
                  <a:spcPct val="0"/>
                </a:spcAft>
                <a:buFont typeface="Arial" panose="020B0604020202020204" pitchFamily="34" charset="0"/>
                <a:buNone/>
              </a:pPr>
              <a:r>
                <a:rPr lang="zh-CN" altLang="en-US" sz="2400" b="1" i="1" dirty="0" smtClean="0">
                  <a:solidFill>
                    <a:srgbClr val="FFFFFF"/>
                  </a:solidFill>
                  <a:latin typeface="微软雅黑" panose="020B0503020204020204" pitchFamily="34" charset="-122"/>
                  <a:ea typeface="微软雅黑" panose="020B0503020204020204" pitchFamily="34" charset="-122"/>
                  <a:sym typeface="宋体" panose="02010600030101010101" pitchFamily="2" charset="-122"/>
                </a:rPr>
                <a:t>轻度中暑</a:t>
              </a:r>
              <a:endParaRPr lang="zh-CN" altLang="en-US" sz="2400" b="1" i="1"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176" name="椭圆 6"/>
            <p:cNvSpPr>
              <a:spLocks noChangeArrowheads="1"/>
            </p:cNvSpPr>
            <p:nvPr/>
          </p:nvSpPr>
          <p:spPr bwMode="auto">
            <a:xfrm>
              <a:off x="2526508" y="4594831"/>
              <a:ext cx="1219028" cy="1193632"/>
            </a:xfrm>
            <a:prstGeom prst="ellipse">
              <a:avLst/>
            </a:prstGeom>
            <a:solidFill>
              <a:srgbClr val="76923C"/>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fontAlgn="base">
                <a:spcBef>
                  <a:spcPct val="0"/>
                </a:spcBef>
                <a:spcAft>
                  <a:spcPct val="0"/>
                </a:spcAft>
                <a:buFont typeface="Arial" panose="020B0604020202020204" pitchFamily="34" charset="0"/>
                <a:buNone/>
              </a:pPr>
              <a:r>
                <a:rPr lang="zh-CN" altLang="en-US" sz="2400" b="1" i="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重</a:t>
              </a:r>
              <a:r>
                <a:rPr lang="zh-CN" altLang="en-US" sz="2400" b="1" i="1" dirty="0" smtClean="0">
                  <a:solidFill>
                    <a:srgbClr val="FFFFFF"/>
                  </a:solidFill>
                  <a:latin typeface="微软雅黑" panose="020B0503020204020204" pitchFamily="34" charset="-122"/>
                  <a:ea typeface="微软雅黑" panose="020B0503020204020204" pitchFamily="34" charset="-122"/>
                  <a:sym typeface="宋体" panose="02010600030101010101" pitchFamily="2" charset="-122"/>
                </a:rPr>
                <a:t>度中暑</a:t>
              </a:r>
              <a:endParaRPr lang="zh-CN" altLang="en-US" sz="2400" b="1" i="1"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177" name="TextBox 7"/>
            <p:cNvSpPr>
              <a:spLocks noChangeArrowheads="1"/>
            </p:cNvSpPr>
            <p:nvPr/>
          </p:nvSpPr>
          <p:spPr bwMode="auto">
            <a:xfrm>
              <a:off x="1180908" y="397848"/>
              <a:ext cx="2019941" cy="2195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fontAlgn="base">
                <a:lnSpc>
                  <a:spcPct val="130000"/>
                </a:lnSpc>
                <a:spcBef>
                  <a:spcPct val="0"/>
                </a:spcBef>
                <a:spcAft>
                  <a:spcPct val="0"/>
                </a:spcAft>
                <a:buFont typeface="Arial" panose="020B0604020202020204" pitchFamily="34" charset="0"/>
                <a:buNone/>
              </a:pPr>
              <a:r>
                <a:rPr lang="zh-CN" altLang="en-US" sz="168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口渴、乏力、多汗、头晕、眼花、耳鸣、头痛、恶心、胸闷、心悸、注意力不集中，体温正常或略高</a:t>
              </a:r>
              <a:r>
                <a:rPr lang="zh-CN" altLang="en-US" sz="1680" i="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7178" name="TextBox 8"/>
            <p:cNvSpPr>
              <a:spLocks noChangeArrowheads="1"/>
            </p:cNvSpPr>
            <p:nvPr/>
          </p:nvSpPr>
          <p:spPr bwMode="auto">
            <a:xfrm>
              <a:off x="3376514" y="1453456"/>
              <a:ext cx="2271481" cy="2195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fontAlgn="base">
                <a:lnSpc>
                  <a:spcPct val="130000"/>
                </a:lnSpc>
                <a:spcBef>
                  <a:spcPct val="0"/>
                </a:spcBef>
                <a:spcAft>
                  <a:spcPct val="0"/>
                </a:spcAft>
                <a:buFont typeface="Arial" panose="020B0604020202020204" pitchFamily="34" charset="0"/>
                <a:buNone/>
              </a:pPr>
              <a:r>
                <a:rPr lang="zh-CN" altLang="en-US" sz="1680" b="1" i="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面色潮红或苍白、烦躁不安或表情淡漠、恶心呕吐、大汗淋漓、皮肤湿冷、脉搏细数、血压偏低、心率加快、体温轻度升高</a:t>
              </a:r>
              <a:endParaRPr lang="en-US" sz="1680" b="1" i="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79" name="TextBox 9"/>
            <p:cNvSpPr>
              <a:spLocks noChangeArrowheads="1"/>
            </p:cNvSpPr>
            <p:nvPr/>
          </p:nvSpPr>
          <p:spPr bwMode="auto">
            <a:xfrm>
              <a:off x="1671940" y="3171397"/>
              <a:ext cx="1788245" cy="159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fontAlgn="base">
                <a:lnSpc>
                  <a:spcPct val="130000"/>
                </a:lnSpc>
                <a:spcBef>
                  <a:spcPct val="0"/>
                </a:spcBef>
                <a:spcAft>
                  <a:spcPct val="0"/>
                </a:spcAft>
                <a:buFont typeface="Arial" panose="020B0604020202020204" pitchFamily="34" charset="0"/>
                <a:buNone/>
              </a:pPr>
              <a:r>
                <a:rPr lang="zh-CN" altLang="en-US" sz="2400" b="1" i="1"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热痉挛</a:t>
              </a:r>
              <a:endParaRPr lang="en-US" altLang="zh-CN" sz="2400" b="1" i="1"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fontAlgn="base">
                <a:lnSpc>
                  <a:spcPct val="130000"/>
                </a:lnSpc>
                <a:spcBef>
                  <a:spcPct val="0"/>
                </a:spcBef>
                <a:spcAft>
                  <a:spcPct val="0"/>
                </a:spcAft>
                <a:buFont typeface="Arial" panose="020B0604020202020204" pitchFamily="34" charset="0"/>
                <a:buNone/>
              </a:pPr>
              <a:r>
                <a:rPr lang="zh-CN" altLang="en-US" sz="2400" b="1" i="1"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热衰竭</a:t>
              </a:r>
              <a:endParaRPr lang="en-US" altLang="zh-CN" sz="2400" b="1" i="1"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fontAlgn="base">
                <a:lnSpc>
                  <a:spcPct val="130000"/>
                </a:lnSpc>
                <a:spcBef>
                  <a:spcPct val="0"/>
                </a:spcBef>
                <a:spcAft>
                  <a:spcPct val="0"/>
                </a:spcAft>
                <a:buFont typeface="Arial" panose="020B0604020202020204" pitchFamily="34" charset="0"/>
                <a:buNone/>
              </a:pPr>
              <a:r>
                <a:rPr lang="zh-CN" altLang="en-US" sz="2400" b="1" i="1"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热射病</a:t>
              </a:r>
              <a:endParaRPr lang="en-US" sz="2400" b="1" i="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298266000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heel(1)">
                                      <p:cBhvr>
                                        <p:cTn id="7"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902225" y="477078"/>
            <a:ext cx="4505740" cy="923330"/>
          </a:xfrm>
          <a:prstGeom prst="rect">
            <a:avLst/>
          </a:prstGeom>
          <a:noFill/>
        </p:spPr>
        <p:txBody>
          <a:bodyPr wrap="square" rtlCol="0">
            <a:spAutoFit/>
          </a:bodyPr>
          <a:lstStyle/>
          <a:p>
            <a:r>
              <a:rPr lang="zh-CN" altLang="en-US" sz="5400" b="1" dirty="0" smtClean="0">
                <a:solidFill>
                  <a:srgbClr val="FFC000"/>
                </a:solidFill>
              </a:rPr>
              <a:t>一、先兆中暑</a:t>
            </a:r>
            <a:endParaRPr lang="zh-CN" altLang="en-US" sz="5400" b="1" dirty="0">
              <a:solidFill>
                <a:srgbClr val="FFC000"/>
              </a:solidFill>
            </a:endParaRPr>
          </a:p>
        </p:txBody>
      </p:sp>
      <p:sp>
        <p:nvSpPr>
          <p:cNvPr id="5" name="文本框 4"/>
          <p:cNvSpPr txBox="1"/>
          <p:nvPr/>
        </p:nvSpPr>
        <p:spPr>
          <a:xfrm>
            <a:off x="6122504" y="1656521"/>
            <a:ext cx="4876800" cy="3970318"/>
          </a:xfrm>
          <a:prstGeom prst="rect">
            <a:avLst/>
          </a:prstGeom>
          <a:noFill/>
        </p:spPr>
        <p:txBody>
          <a:bodyPr wrap="square" rtlCol="0">
            <a:spAutoFit/>
          </a:bodyPr>
          <a:lstStyle/>
          <a:p>
            <a:r>
              <a:rPr lang="zh-CN" altLang="en-US" sz="3600" dirty="0"/>
              <a:t>患者在高温环境工作或生活一定时间后，出现口渴、乏力、多汗、头晕、眼花、耳鸣、头痛、恶心、胸闷、心悸、注意力不集中，体温正常或略高。</a:t>
            </a: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384" y="1656521"/>
            <a:ext cx="2558391" cy="1973759"/>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4637" r="23184"/>
          <a:stretch/>
        </p:blipFill>
        <p:spPr>
          <a:xfrm>
            <a:off x="3056775" y="1656520"/>
            <a:ext cx="2564334" cy="1973759"/>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385" y="3630279"/>
            <a:ext cx="2558390" cy="1996560"/>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b="19096"/>
          <a:stretch/>
        </p:blipFill>
        <p:spPr>
          <a:xfrm>
            <a:off x="3056775" y="3624944"/>
            <a:ext cx="2558390" cy="2001895"/>
          </a:xfrm>
          <a:prstGeom prst="rect">
            <a:avLst/>
          </a:prstGeom>
        </p:spPr>
      </p:pic>
    </p:spTree>
    <p:extLst>
      <p:ext uri="{BB962C8B-B14F-4D97-AF65-F5344CB8AC3E}">
        <p14:creationId xmlns:p14="http://schemas.microsoft.com/office/powerpoint/2010/main" val="295256366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500" fill="hold"/>
                                        <p:tgtEl>
                                          <p:spTgt spid="10"/>
                                        </p:tgtEl>
                                        <p:attrNameLst>
                                          <p:attrName>ppt_w</p:attrName>
                                        </p:attrNameLst>
                                      </p:cBhvr>
                                      <p:tavLst>
                                        <p:tav tm="0">
                                          <p:val>
                                            <p:fltVal val="0"/>
                                          </p:val>
                                        </p:tav>
                                        <p:tav tm="100000">
                                          <p:val>
                                            <p:strVal val="#ppt_w"/>
                                          </p:val>
                                        </p:tav>
                                      </p:tavLst>
                                    </p:anim>
                                    <p:anim calcmode="lin" valueType="num">
                                      <p:cBhvr>
                                        <p:cTn id="11" dur="500" fill="hold"/>
                                        <p:tgtEl>
                                          <p:spTgt spid="10"/>
                                        </p:tgtEl>
                                        <p:attrNameLst>
                                          <p:attrName>ppt_h</p:attrName>
                                        </p:attrNameLst>
                                      </p:cBhvr>
                                      <p:tavLst>
                                        <p:tav tm="0">
                                          <p:val>
                                            <p:fltVal val="0"/>
                                          </p:val>
                                        </p:tav>
                                        <p:tav tm="100000">
                                          <p:val>
                                            <p:strVal val="#ppt_h"/>
                                          </p:val>
                                        </p:tav>
                                      </p:tavLst>
                                    </p:anim>
                                    <p:animEffect transition="in" filter="fade">
                                      <p:cBhvr>
                                        <p:cTn id="12" dur="500"/>
                                        <p:tgtEl>
                                          <p:spTgt spid="10"/>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500"/>
                                        <p:tgtEl>
                                          <p:spTgt spid="11"/>
                                        </p:tgtEl>
                                      </p:cBhvr>
                                    </p:animEffect>
                                  </p:childTnLst>
                                </p:cTn>
                              </p:par>
                            </p:childTnLst>
                          </p:cTn>
                        </p:par>
                        <p:par>
                          <p:cTn id="17" fill="hold">
                            <p:stCondLst>
                              <p:cond delay="1000"/>
                            </p:stCondLst>
                            <p:childTnLst>
                              <p:par>
                                <p:cTn id="18" presetID="21" presetClass="entr" presetSubtype="1"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heel(1)">
                                      <p:cBhvr>
                                        <p:cTn id="20" dur="2000"/>
                                        <p:tgtEl>
                                          <p:spTgt spid="12"/>
                                        </p:tgtEl>
                                      </p:cBhvr>
                                    </p:animEffect>
                                  </p:childTnLst>
                                </p:cTn>
                              </p:par>
                            </p:childTnLst>
                          </p:cTn>
                        </p:par>
                        <p:par>
                          <p:cTn id="21" fill="hold">
                            <p:stCondLst>
                              <p:cond delay="3000"/>
                            </p:stCondLst>
                            <p:childTnLst>
                              <p:par>
                                <p:cTn id="22" presetID="6" presetClass="entr" presetSubtype="16"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circle(in)">
                                      <p:cBhvr>
                                        <p:cTn id="24"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213649" y="424070"/>
            <a:ext cx="5155095" cy="923330"/>
          </a:xfrm>
          <a:prstGeom prst="rect">
            <a:avLst/>
          </a:prstGeom>
          <a:noFill/>
        </p:spPr>
        <p:txBody>
          <a:bodyPr wrap="square" rtlCol="0">
            <a:spAutoFit/>
          </a:bodyPr>
          <a:lstStyle/>
          <a:p>
            <a:r>
              <a:rPr lang="zh-CN" altLang="en-US" sz="5400" b="1" dirty="0" smtClean="0">
                <a:solidFill>
                  <a:srgbClr val="FFC000"/>
                </a:solidFill>
              </a:rPr>
              <a:t>二、轻度中暑</a:t>
            </a:r>
            <a:endParaRPr lang="zh-CN" altLang="en-US" sz="5400" b="1" dirty="0">
              <a:solidFill>
                <a:srgbClr val="FFC000"/>
              </a:solidFill>
            </a:endParaRPr>
          </a:p>
        </p:txBody>
      </p:sp>
      <p:sp>
        <p:nvSpPr>
          <p:cNvPr id="6" name="文本框 5"/>
          <p:cNvSpPr txBox="1"/>
          <p:nvPr/>
        </p:nvSpPr>
        <p:spPr>
          <a:xfrm>
            <a:off x="662609" y="1696277"/>
            <a:ext cx="4532244" cy="4093428"/>
          </a:xfrm>
          <a:prstGeom prst="rect">
            <a:avLst/>
          </a:prstGeom>
          <a:noFill/>
        </p:spPr>
        <p:txBody>
          <a:bodyPr wrap="square" rtlCol="0">
            <a:spAutoFit/>
          </a:bodyPr>
          <a:lstStyle/>
          <a:p>
            <a:r>
              <a:rPr lang="zh-CN" altLang="en-US" sz="3200" dirty="0"/>
              <a:t>先兆中暑加重，出现早期循环功能紊乱，包括面色潮红或苍白、烦躁不安或表情淡漠、恶心呕吐、大汗淋漓、皮肤湿冷、脉搏细数、血压偏低、心率加快、体温轻度升高</a:t>
            </a:r>
            <a:r>
              <a:rPr lang="zh-CN" altLang="en-US" sz="3600" dirty="0"/>
              <a:t>。</a:t>
            </a: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199" y="1696276"/>
            <a:ext cx="2703443" cy="1983408"/>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4644" y="1696278"/>
            <a:ext cx="2557669" cy="1983408"/>
          </a:xfrm>
          <a:prstGeom prst="rect">
            <a:avLst/>
          </a:prstGeom>
        </p:spPr>
      </p:pic>
      <p:pic>
        <p:nvPicPr>
          <p:cNvPr id="9" name="图片 8"/>
          <p:cNvPicPr>
            <a:picLocks noChangeAspect="1"/>
          </p:cNvPicPr>
          <p:nvPr/>
        </p:nvPicPr>
        <p:blipFill rotWithShape="1">
          <a:blip r:embed="rId4">
            <a:extLst>
              <a:ext uri="{28A0092B-C50C-407E-A947-70E740481C1C}">
                <a14:useLocalDpi xmlns:a14="http://schemas.microsoft.com/office/drawing/2010/main" val="0"/>
              </a:ext>
            </a:extLst>
          </a:blip>
          <a:srcRect t="6183" b="28660"/>
          <a:stretch/>
        </p:blipFill>
        <p:spPr>
          <a:xfrm>
            <a:off x="5791197" y="3679685"/>
            <a:ext cx="2703445" cy="2239618"/>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t="15266" b="4734"/>
          <a:stretch/>
        </p:blipFill>
        <p:spPr>
          <a:xfrm>
            <a:off x="8494642" y="3679684"/>
            <a:ext cx="2557671" cy="2239619"/>
          </a:xfrm>
          <a:prstGeom prst="rect">
            <a:avLst/>
          </a:prstGeom>
        </p:spPr>
      </p:pic>
    </p:spTree>
    <p:extLst>
      <p:ext uri="{BB962C8B-B14F-4D97-AF65-F5344CB8AC3E}">
        <p14:creationId xmlns:p14="http://schemas.microsoft.com/office/powerpoint/2010/main" val="411366628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par>
                                <p:cTn id="8" presetID="6"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childTnLst>
                          </p:cTn>
                        </p:par>
                        <p:par>
                          <p:cTn id="11" fill="hold">
                            <p:stCondLst>
                              <p:cond delay="2000"/>
                            </p:stCondLst>
                            <p:childTnLst>
                              <p:par>
                                <p:cTn id="12" presetID="45"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2000"/>
                                        <p:tgtEl>
                                          <p:spTgt spid="9"/>
                                        </p:tgtEl>
                                      </p:cBhvr>
                                    </p:animEffect>
                                    <p:anim calcmode="lin" valueType="num">
                                      <p:cBhvr>
                                        <p:cTn id="15" dur="2000" fill="hold"/>
                                        <p:tgtEl>
                                          <p:spTgt spid="9"/>
                                        </p:tgtEl>
                                        <p:attrNameLst>
                                          <p:attrName>ppt_w</p:attrName>
                                        </p:attrNameLst>
                                      </p:cBhvr>
                                      <p:tavLst>
                                        <p:tav tm="0" fmla="#ppt_w*sin(2.5*pi*$)">
                                          <p:val>
                                            <p:fltVal val="0"/>
                                          </p:val>
                                        </p:tav>
                                        <p:tav tm="100000">
                                          <p:val>
                                            <p:fltVal val="1"/>
                                          </p:val>
                                        </p:tav>
                                      </p:tavLst>
                                    </p:anim>
                                    <p:anim calcmode="lin" valueType="num">
                                      <p:cBhvr>
                                        <p:cTn id="16" dur="2000" fill="hold"/>
                                        <p:tgtEl>
                                          <p:spTgt spid="9"/>
                                        </p:tgtEl>
                                        <p:attrNameLst>
                                          <p:attrName>ppt_h</p:attrName>
                                        </p:attrNameLst>
                                      </p:cBhvr>
                                      <p:tavLst>
                                        <p:tav tm="0">
                                          <p:val>
                                            <p:strVal val="#ppt_h"/>
                                          </p:val>
                                        </p:tav>
                                        <p:tav tm="100000">
                                          <p:val>
                                            <p:strVal val="#ppt_h"/>
                                          </p:val>
                                        </p:tav>
                                      </p:tavLst>
                                    </p:anim>
                                  </p:childTnLst>
                                </p:cTn>
                              </p:par>
                            </p:childTnLst>
                          </p:cTn>
                        </p:par>
                        <p:par>
                          <p:cTn id="17" fill="hold">
                            <p:stCondLst>
                              <p:cond delay="4000"/>
                            </p:stCondLst>
                            <p:childTnLst>
                              <p:par>
                                <p:cTn id="18" presetID="31"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1000" fill="hold"/>
                                        <p:tgtEl>
                                          <p:spTgt spid="10"/>
                                        </p:tgtEl>
                                        <p:attrNameLst>
                                          <p:attrName>ppt_w</p:attrName>
                                        </p:attrNameLst>
                                      </p:cBhvr>
                                      <p:tavLst>
                                        <p:tav tm="0">
                                          <p:val>
                                            <p:fltVal val="0"/>
                                          </p:val>
                                        </p:tav>
                                        <p:tav tm="100000">
                                          <p:val>
                                            <p:strVal val="#ppt_w"/>
                                          </p:val>
                                        </p:tav>
                                      </p:tavLst>
                                    </p:anim>
                                    <p:anim calcmode="lin" valueType="num">
                                      <p:cBhvr>
                                        <p:cTn id="21" dur="1000" fill="hold"/>
                                        <p:tgtEl>
                                          <p:spTgt spid="10"/>
                                        </p:tgtEl>
                                        <p:attrNameLst>
                                          <p:attrName>ppt_h</p:attrName>
                                        </p:attrNameLst>
                                      </p:cBhvr>
                                      <p:tavLst>
                                        <p:tav tm="0">
                                          <p:val>
                                            <p:fltVal val="0"/>
                                          </p:val>
                                        </p:tav>
                                        <p:tav tm="100000">
                                          <p:val>
                                            <p:strVal val="#ppt_h"/>
                                          </p:val>
                                        </p:tav>
                                      </p:tavLst>
                                    </p:anim>
                                    <p:anim calcmode="lin" valueType="num">
                                      <p:cBhvr>
                                        <p:cTn id="22" dur="1000" fill="hold"/>
                                        <p:tgtEl>
                                          <p:spTgt spid="10"/>
                                        </p:tgtEl>
                                        <p:attrNameLst>
                                          <p:attrName>style.rotation</p:attrName>
                                        </p:attrNameLst>
                                      </p:cBhvr>
                                      <p:tavLst>
                                        <p:tav tm="0">
                                          <p:val>
                                            <p:fltVal val="90"/>
                                          </p:val>
                                        </p:tav>
                                        <p:tav tm="100000">
                                          <p:val>
                                            <p:fltVal val="0"/>
                                          </p:val>
                                        </p:tav>
                                      </p:tavLst>
                                    </p:anim>
                                    <p:animEffect transition="in" filter="fade">
                                      <p:cBhvr>
                                        <p:cTn id="2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a:xfrm>
            <a:off x="3105609" y="278295"/>
            <a:ext cx="11387667" cy="1143000"/>
          </a:xfrm>
        </p:spPr>
        <p:txBody>
          <a:bodyPr>
            <a:normAutofit/>
          </a:bodyPr>
          <a:lstStyle/>
          <a:p>
            <a:r>
              <a:rPr lang="zh-CN" altLang="en-US" sz="5400" b="1" dirty="0">
                <a:latin typeface="+mn-ea"/>
                <a:ea typeface="+mn-ea"/>
              </a:rPr>
              <a:t>三、重症中暑</a:t>
            </a:r>
          </a:p>
        </p:txBody>
      </p:sp>
      <p:graphicFrame>
        <p:nvGraphicFramePr>
          <p:cNvPr id="2" name="图示 1"/>
          <p:cNvGraphicFramePr/>
          <p:nvPr/>
        </p:nvGraphicFramePr>
        <p:xfrm>
          <a:off x="2197238" y="1841984"/>
          <a:ext cx="6602205" cy="32455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542912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r>
              <a:rPr lang="en-US" altLang="zh-CN" sz="6000" b="1" dirty="0" smtClean="0">
                <a:ea typeface="隶书" panose="02010509060101010101" pitchFamily="49" charset="-122"/>
              </a:rPr>
              <a:t>1</a:t>
            </a:r>
            <a:r>
              <a:rPr lang="zh-CN" altLang="en-US" sz="6000" b="1" dirty="0" smtClean="0">
                <a:ea typeface="隶书" panose="02010509060101010101" pitchFamily="49" charset="-122"/>
              </a:rPr>
              <a:t>、热痉挛</a:t>
            </a:r>
            <a:endParaRPr lang="zh-CN" altLang="en-US" sz="6000" b="1" dirty="0">
              <a:ea typeface="隶书" panose="02010509060101010101" pitchFamily="49" charset="-122"/>
            </a:endParaRPr>
          </a:p>
        </p:txBody>
      </p:sp>
      <p:sp>
        <p:nvSpPr>
          <p:cNvPr id="17411" name="Rectangle 3"/>
          <p:cNvSpPr>
            <a:spLocks noGrp="1" noRot="1" noChangeArrowheads="1"/>
          </p:cNvSpPr>
          <p:nvPr>
            <p:ph type="body" idx="1"/>
          </p:nvPr>
        </p:nvSpPr>
        <p:spPr/>
        <p:txBody>
          <a:bodyPr>
            <a:normAutofit/>
          </a:bodyPr>
          <a:lstStyle/>
          <a:p>
            <a:r>
              <a:rPr lang="zh-CN" altLang="en-US" sz="2800" dirty="0"/>
              <a:t>高温环境下强体力作业或运动，出汗后水和盐分大量丢失，仅补充水或低张液而补盐不足，造成低钠、低氯血症，导致骨骼肌痉挛伴疼痛。</a:t>
            </a:r>
          </a:p>
        </p:txBody>
      </p:sp>
    </p:spTree>
    <p:extLst>
      <p:ext uri="{BB962C8B-B14F-4D97-AF65-F5344CB8AC3E}">
        <p14:creationId xmlns:p14="http://schemas.microsoft.com/office/powerpoint/2010/main" val="164120838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959954" y="594208"/>
            <a:ext cx="8540750" cy="1143000"/>
          </a:xfrm>
        </p:spPr>
        <p:txBody>
          <a:bodyPr/>
          <a:lstStyle/>
          <a:p>
            <a:r>
              <a:rPr lang="en-US" altLang="zh-CN" sz="6000" b="1" dirty="0" smtClean="0">
                <a:ea typeface="隶书" panose="02010509060101010101" pitchFamily="49" charset="-122"/>
              </a:rPr>
              <a:t>2</a:t>
            </a:r>
            <a:r>
              <a:rPr lang="zh-CN" altLang="en-US" sz="6000" b="1" dirty="0" smtClean="0">
                <a:ea typeface="隶书" panose="02010509060101010101" pitchFamily="49" charset="-122"/>
              </a:rPr>
              <a:t>、热衰竭</a:t>
            </a:r>
            <a:endParaRPr lang="zh-CN" altLang="en-US" sz="6000" b="1" dirty="0">
              <a:ea typeface="隶书" panose="02010509060101010101" pitchFamily="49" charset="-122"/>
            </a:endParaRPr>
          </a:p>
        </p:txBody>
      </p:sp>
      <p:sp>
        <p:nvSpPr>
          <p:cNvPr id="18435" name="Rectangle 3"/>
          <p:cNvSpPr>
            <a:spLocks noGrp="1" noRot="1" noChangeArrowheads="1"/>
          </p:cNvSpPr>
          <p:nvPr>
            <p:ph type="body" idx="1"/>
          </p:nvPr>
        </p:nvSpPr>
        <p:spPr/>
        <p:txBody>
          <a:bodyPr>
            <a:normAutofit/>
          </a:bodyPr>
          <a:lstStyle/>
          <a:p>
            <a:pPr>
              <a:lnSpc>
                <a:spcPct val="90000"/>
              </a:lnSpc>
            </a:pPr>
            <a:r>
              <a:rPr lang="zh-CN" altLang="en-US" sz="2800" dirty="0"/>
              <a:t>常发生于老年人、儿童和慢性疾病患者，在热应激情况时因机体对热环境不适应引起脱水、电解质紊乱、外周血管扩张、周围循环容量不足而发生虚脱。可表现为头晕、眩晕、头痛、恶心、呕吐、脸色苍白、皮肤湿冷、大汗淋漓、呼吸增快、脉搏细数、心律失常、晕厥、肌痉挛、血压下降甚至休克，但中枢神经系统损害不明显，其中病情轻而短暂者也称为热昏厥，可发展成为热射病。</a:t>
            </a:r>
          </a:p>
        </p:txBody>
      </p:sp>
    </p:spTree>
    <p:extLst>
      <p:ext uri="{BB962C8B-B14F-4D97-AF65-F5344CB8AC3E}">
        <p14:creationId xmlns:p14="http://schemas.microsoft.com/office/powerpoint/2010/main" val="84877545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p:txBody>
          <a:bodyPr/>
          <a:lstStyle/>
          <a:p>
            <a:r>
              <a:rPr lang="en-US" altLang="zh-CN" sz="6000" b="1" dirty="0" smtClean="0">
                <a:ea typeface="隶书" panose="02010509060101010101" pitchFamily="49" charset="-122"/>
              </a:rPr>
              <a:t>3</a:t>
            </a:r>
            <a:r>
              <a:rPr lang="zh-CN" altLang="en-US" sz="6000" b="1" dirty="0" smtClean="0">
                <a:ea typeface="隶书" panose="02010509060101010101" pitchFamily="49" charset="-122"/>
              </a:rPr>
              <a:t>、热</a:t>
            </a:r>
            <a:r>
              <a:rPr lang="zh-CN" altLang="en-US" sz="6000" b="1" dirty="0">
                <a:ea typeface="隶书" panose="02010509060101010101" pitchFamily="49" charset="-122"/>
              </a:rPr>
              <a:t>射病</a:t>
            </a:r>
          </a:p>
        </p:txBody>
      </p:sp>
      <p:sp>
        <p:nvSpPr>
          <p:cNvPr id="19459" name="Rectangle 3"/>
          <p:cNvSpPr>
            <a:spLocks noGrp="1" noRot="1" noChangeArrowheads="1"/>
          </p:cNvSpPr>
          <p:nvPr>
            <p:ph type="body" idx="1"/>
          </p:nvPr>
        </p:nvSpPr>
        <p:spPr/>
        <p:txBody>
          <a:bodyPr>
            <a:normAutofit/>
          </a:bodyPr>
          <a:lstStyle/>
          <a:p>
            <a:r>
              <a:rPr lang="zh-CN" altLang="en-US" sz="3200" dirty="0"/>
              <a:t>又称中暑高热，属于高温综合征，是中暑最严重的类型。在高温、高湿或强烈的太阳照射环境中作业或运动数小时（劳力性），或老年、体弱、有慢性疾病患者在高温和通风不良环境中持续数日（非劳力性），热应激机制失代偿，使中心体温骤升，导致中枢神经系统和循环功能障碍。</a:t>
            </a:r>
          </a:p>
        </p:txBody>
      </p:sp>
    </p:spTree>
    <p:extLst>
      <p:ext uri="{BB962C8B-B14F-4D97-AF65-F5344CB8AC3E}">
        <p14:creationId xmlns:p14="http://schemas.microsoft.com/office/powerpoint/2010/main" val="276034736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5122" name="组合 10"/>
          <p:cNvGrpSpPr>
            <a:grpSpLocks/>
          </p:cNvGrpSpPr>
          <p:nvPr/>
        </p:nvGrpSpPr>
        <p:grpSpPr bwMode="auto">
          <a:xfrm>
            <a:off x="3421404" y="1474830"/>
            <a:ext cx="8385763" cy="3263693"/>
            <a:chOff x="0" y="-1"/>
            <a:chExt cx="11013296" cy="4285898"/>
          </a:xfrm>
        </p:grpSpPr>
        <p:pic>
          <p:nvPicPr>
            <p:cNvPr id="19" name="图片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4063" y="-1"/>
              <a:ext cx="2819233" cy="400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图片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3010" y="0"/>
              <a:ext cx="3478426" cy="400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extBox 2"/>
            <p:cNvSpPr>
              <a:spLocks noChangeArrowheads="1"/>
            </p:cNvSpPr>
            <p:nvPr/>
          </p:nvSpPr>
          <p:spPr bwMode="auto">
            <a:xfrm>
              <a:off x="5416501" y="2777486"/>
              <a:ext cx="821623" cy="1508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fontAlgn="base">
                <a:lnSpc>
                  <a:spcPct val="130000"/>
                </a:lnSpc>
                <a:spcBef>
                  <a:spcPct val="0"/>
                </a:spcBef>
                <a:spcAft>
                  <a:spcPct val="0"/>
                </a:spcAft>
                <a:buFont typeface="Arial" panose="020B0604020202020204" pitchFamily="34" charset="0"/>
                <a:buNone/>
              </a:pPr>
              <a:r>
                <a:rPr lang="en-US" sz="5280" b="1" i="1" dirty="0">
                  <a:solidFill>
                    <a:srgbClr val="FFFFFF"/>
                  </a:solidFill>
                  <a:ea typeface="微软雅黑" panose="020B0503020204020204" pitchFamily="34" charset="-122"/>
                  <a:sym typeface="Arial" panose="020B0604020202020204" pitchFamily="34" charset="0"/>
                </a:rPr>
                <a:t>C</a:t>
              </a:r>
              <a:endParaRPr lang="zh-CN" altLang="en-US" sz="2160" dirty="0">
                <a:solidFill>
                  <a:srgbClr val="000000"/>
                </a:solidFill>
              </a:endParaRPr>
            </a:p>
          </p:txBody>
        </p:sp>
        <p:pic>
          <p:nvPicPr>
            <p:cNvPr id="5125" name="图片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20652" y="0"/>
              <a:ext cx="3478426" cy="400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Box 4"/>
            <p:cNvSpPr>
              <a:spLocks noChangeArrowheads="1"/>
            </p:cNvSpPr>
            <p:nvPr/>
          </p:nvSpPr>
          <p:spPr bwMode="auto">
            <a:xfrm>
              <a:off x="2638940" y="2777486"/>
              <a:ext cx="821623" cy="1508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fontAlgn="base">
                <a:lnSpc>
                  <a:spcPct val="130000"/>
                </a:lnSpc>
                <a:spcBef>
                  <a:spcPct val="0"/>
                </a:spcBef>
                <a:spcAft>
                  <a:spcPct val="0"/>
                </a:spcAft>
                <a:buFont typeface="Arial" panose="020B0604020202020204" pitchFamily="34" charset="0"/>
                <a:buNone/>
              </a:pPr>
              <a:r>
                <a:rPr lang="en-US" sz="5280" b="1" i="1" dirty="0">
                  <a:solidFill>
                    <a:srgbClr val="FFFFFF"/>
                  </a:solidFill>
                  <a:ea typeface="微软雅黑" panose="020B0503020204020204" pitchFamily="34" charset="-122"/>
                  <a:sym typeface="Arial" panose="020B0604020202020204" pitchFamily="34" charset="0"/>
                </a:rPr>
                <a:t>B</a:t>
              </a:r>
              <a:endParaRPr lang="zh-CN" altLang="en-US" sz="2160" dirty="0">
                <a:solidFill>
                  <a:srgbClr val="000000"/>
                </a:solidFill>
              </a:endParaRPr>
            </a:p>
          </p:txBody>
        </p:sp>
        <p:pic>
          <p:nvPicPr>
            <p:cNvPr id="5127" name="图片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19233" cy="400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TextBox 6"/>
            <p:cNvSpPr>
              <a:spLocks noChangeArrowheads="1"/>
            </p:cNvSpPr>
            <p:nvPr/>
          </p:nvSpPr>
          <p:spPr bwMode="auto">
            <a:xfrm>
              <a:off x="172856" y="2777487"/>
              <a:ext cx="821623" cy="136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fontAlgn="base">
                <a:lnSpc>
                  <a:spcPct val="130000"/>
                </a:lnSpc>
                <a:spcBef>
                  <a:spcPct val="0"/>
                </a:spcBef>
                <a:spcAft>
                  <a:spcPct val="0"/>
                </a:spcAft>
                <a:buFont typeface="Arial" panose="020B0604020202020204" pitchFamily="34" charset="0"/>
                <a:buNone/>
              </a:pPr>
              <a:r>
                <a:rPr lang="en-US" altLang="zh-CN" sz="5280" b="1" i="1" dirty="0">
                  <a:solidFill>
                    <a:srgbClr val="FFFFFF"/>
                  </a:solidFill>
                  <a:ea typeface="微软雅黑" panose="020B0503020204020204" pitchFamily="34" charset="-122"/>
                  <a:sym typeface="Arial" panose="020B0604020202020204" pitchFamily="34" charset="0"/>
                </a:rPr>
                <a:t>A</a:t>
              </a:r>
              <a:endParaRPr lang="zh-CN" altLang="en-US" sz="2160" dirty="0">
                <a:solidFill>
                  <a:srgbClr val="000000"/>
                </a:solidFill>
              </a:endParaRPr>
            </a:p>
          </p:txBody>
        </p:sp>
        <p:sp>
          <p:nvSpPr>
            <p:cNvPr id="5129" name="TextBox 7"/>
            <p:cNvSpPr>
              <a:spLocks noChangeArrowheads="1"/>
            </p:cNvSpPr>
            <p:nvPr/>
          </p:nvSpPr>
          <p:spPr bwMode="auto">
            <a:xfrm>
              <a:off x="111126" y="783864"/>
              <a:ext cx="1870171" cy="2548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fontAlgn="base">
                <a:lnSpc>
                  <a:spcPct val="130000"/>
                </a:lnSpc>
                <a:spcBef>
                  <a:spcPct val="0"/>
                </a:spcBef>
                <a:spcAft>
                  <a:spcPct val="0"/>
                </a:spcAft>
                <a:buFont typeface="Arial" panose="020B0604020202020204" pitchFamily="34" charset="0"/>
                <a:buNone/>
              </a:pPr>
              <a:r>
                <a:rPr lang="zh-CN" altLang="en-US" sz="1320" b="1" i="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迅速将患者转移到阴凉通风的地方，松开或脱掉衣服，用扇子或电风扇为其扇风，以利于患者呼吸和散热。</a:t>
              </a:r>
              <a:endParaRPr lang="en-US" sz="1320" b="1" i="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30" name="TextBox 8"/>
            <p:cNvSpPr>
              <a:spLocks noChangeArrowheads="1"/>
            </p:cNvSpPr>
            <p:nvPr/>
          </p:nvSpPr>
          <p:spPr bwMode="auto">
            <a:xfrm>
              <a:off x="2648486" y="900256"/>
              <a:ext cx="2291400" cy="225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fontAlgn="base">
                <a:lnSpc>
                  <a:spcPct val="130000"/>
                </a:lnSpc>
                <a:spcBef>
                  <a:spcPct val="0"/>
                </a:spcBef>
                <a:spcAft>
                  <a:spcPct val="0"/>
                </a:spcAft>
                <a:buFont typeface="Arial" panose="020B0604020202020204" pitchFamily="34" charset="0"/>
                <a:buNone/>
              </a:pPr>
              <a:r>
                <a:rPr lang="zh-CN" altLang="en-US" sz="1320" b="1" i="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用冷水浸湿的毛巾或冰袋放在患者的头部，并用湿冷的毛巾擦拭身体，如果有酒精的话也可以，帮助患者快速地散热。</a:t>
              </a:r>
              <a:endParaRPr lang="en-US" sz="1320" b="1" i="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31" name="TextBox 9"/>
            <p:cNvSpPr>
              <a:spLocks noChangeArrowheads="1"/>
            </p:cNvSpPr>
            <p:nvPr/>
          </p:nvSpPr>
          <p:spPr bwMode="auto">
            <a:xfrm>
              <a:off x="5635003" y="783864"/>
              <a:ext cx="2144055" cy="2548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fontAlgn="base">
                <a:lnSpc>
                  <a:spcPct val="130000"/>
                </a:lnSpc>
                <a:spcBef>
                  <a:spcPct val="0"/>
                </a:spcBef>
                <a:spcAft>
                  <a:spcPct val="0"/>
                </a:spcAft>
                <a:buFont typeface="Arial" panose="020B0604020202020204" pitchFamily="34" charset="0"/>
                <a:buNone/>
              </a:pPr>
              <a:r>
                <a:rPr lang="zh-CN" altLang="en-US" sz="1320" b="1" i="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如果患者意识还比较清醒，及时地服用解暑的药物，如藿香正气水等，再多喝一些淡盐水、绿豆汤、茶水，以补充体内水分。</a:t>
              </a:r>
              <a:endParaRPr lang="en-US" sz="1320" b="1" i="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9"/>
            <p:cNvSpPr>
              <a:spLocks noChangeArrowheads="1"/>
            </p:cNvSpPr>
            <p:nvPr/>
          </p:nvSpPr>
          <p:spPr bwMode="auto">
            <a:xfrm>
              <a:off x="8387378" y="856410"/>
              <a:ext cx="2144055" cy="2548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fontAlgn="base">
                <a:lnSpc>
                  <a:spcPct val="130000"/>
                </a:lnSpc>
                <a:spcBef>
                  <a:spcPct val="0"/>
                </a:spcBef>
                <a:spcAft>
                  <a:spcPct val="0"/>
                </a:spcAft>
                <a:buFont typeface="Arial" panose="020B0604020202020204" pitchFamily="34" charset="0"/>
                <a:buNone/>
              </a:pPr>
              <a:r>
                <a:rPr lang="zh-CN" altLang="en-US" sz="1320" b="1" i="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对于昏迷不醒的患者，可用大拇指按压人中，促使其苏醒，同时立即拨打</a:t>
              </a:r>
              <a:r>
                <a:rPr lang="en-US" altLang="zh-CN" sz="1320" b="1" i="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120</a:t>
              </a:r>
              <a:r>
                <a:rPr lang="zh-CN" altLang="en-US" sz="1320" b="1" i="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急救电话或赶紧将其送往医院救治。</a:t>
              </a:r>
              <a:endParaRPr lang="en-US" sz="1320" b="1" i="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132" name="TextBox 11"/>
          <p:cNvSpPr>
            <a:spLocks noChangeArrowheads="1"/>
          </p:cNvSpPr>
          <p:nvPr/>
        </p:nvSpPr>
        <p:spPr bwMode="auto">
          <a:xfrm>
            <a:off x="2014220" y="250912"/>
            <a:ext cx="921277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4400" b="1" dirty="0" smtClean="0">
                <a:solidFill>
                  <a:srgbClr val="E36C09"/>
                </a:solidFill>
                <a:latin typeface="微软雅黑" panose="020B0503020204020204" pitchFamily="34" charset="-122"/>
                <a:ea typeface="微软雅黑" panose="020B0503020204020204" pitchFamily="34" charset="-122"/>
                <a:sym typeface="微软雅黑" panose="020B0503020204020204" pitchFamily="34" charset="-122"/>
              </a:rPr>
              <a:t>如果周围有人中暑了我们该怎么做呢</a:t>
            </a:r>
            <a:endParaRPr lang="zh-CN" altLang="en-US" sz="4400" b="1" dirty="0">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34" name="矩形 14"/>
          <p:cNvSpPr>
            <a:spLocks noChangeArrowheads="1"/>
          </p:cNvSpPr>
          <p:nvPr/>
        </p:nvSpPr>
        <p:spPr bwMode="auto">
          <a:xfrm>
            <a:off x="6819900" y="-7620"/>
            <a:ext cx="79438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PPT</a:t>
            </a:r>
            <a:r>
              <a:rPr lang="zh-CN" altLang="en-US" sz="120">
                <a:solidFill>
                  <a:srgbClr val="FFFFFF"/>
                </a:solidFill>
                <a:sym typeface="宋体" panose="02010600030101010101" pitchFamily="2" charset="-122"/>
              </a:rPr>
              <a:t>模板下载：</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www.1ppt.com/moban/     </a:t>
            </a:r>
            <a:r>
              <a:rPr lang="zh-CN" altLang="en-US" sz="120">
                <a:solidFill>
                  <a:srgbClr val="FFFFFF"/>
                </a:solidFill>
                <a:sym typeface="宋体" panose="02010600030101010101" pitchFamily="2" charset="-122"/>
              </a:rPr>
              <a:t>行业</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PPT</a:t>
            </a:r>
            <a:r>
              <a:rPr lang="zh-CN" altLang="en-US" sz="120">
                <a:solidFill>
                  <a:srgbClr val="FFFFFF"/>
                </a:solidFill>
                <a:sym typeface="宋体" panose="02010600030101010101" pitchFamily="2" charset="-122"/>
              </a:rPr>
              <a:t>模板：</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www.1ppt.com/hangye/ </a:t>
            </a:r>
            <a:endParaRPr lang="zh-CN" altLang="en-US" sz="120">
              <a:solidFill>
                <a:srgbClr val="FFFFFF"/>
              </a:solidFill>
              <a:ea typeface="Calibri" panose="020F0502020204030204" pitchFamily="34" charset="0"/>
              <a:cs typeface="Calibri" panose="020F0502020204030204" pitchFamily="34" charset="0"/>
              <a:sym typeface="Calibri" panose="020F0502020204030204" pitchFamily="34" charset="0"/>
            </a:endParaRPr>
          </a:p>
          <a:p>
            <a:pPr fontAlgn="base">
              <a:spcBef>
                <a:spcPct val="0"/>
              </a:spcBef>
              <a:spcAft>
                <a:spcPct val="0"/>
              </a:spcAft>
              <a:buFont typeface="Arial" panose="020B0604020202020204" pitchFamily="34" charset="0"/>
              <a:buNone/>
            </a:pPr>
            <a:r>
              <a:rPr lang="zh-CN" altLang="en-US" sz="120">
                <a:solidFill>
                  <a:srgbClr val="FFFFFF"/>
                </a:solidFill>
                <a:sym typeface="宋体" panose="02010600030101010101" pitchFamily="2" charset="-122"/>
              </a:rPr>
              <a:t>节日</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PPT</a:t>
            </a:r>
            <a:r>
              <a:rPr lang="zh-CN" altLang="en-US" sz="120">
                <a:solidFill>
                  <a:srgbClr val="FFFFFF"/>
                </a:solidFill>
                <a:sym typeface="宋体" panose="02010600030101010101" pitchFamily="2" charset="-122"/>
              </a:rPr>
              <a:t>模板：</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www.1ppt.com/jieri/           PPT</a:t>
            </a:r>
            <a:r>
              <a:rPr lang="zh-CN" altLang="en-US" sz="120">
                <a:solidFill>
                  <a:srgbClr val="FFFFFF"/>
                </a:solidFill>
                <a:sym typeface="宋体" panose="02010600030101010101" pitchFamily="2" charset="-122"/>
              </a:rPr>
              <a:t>素材下载：</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www.1ppt.com/sucai/</a:t>
            </a:r>
            <a:endParaRPr lang="zh-CN" altLang="en-US" sz="120">
              <a:solidFill>
                <a:srgbClr val="FFFFFF"/>
              </a:solidFill>
              <a:ea typeface="Calibri" panose="020F0502020204030204" pitchFamily="34" charset="0"/>
              <a:cs typeface="Calibri" panose="020F0502020204030204" pitchFamily="34" charset="0"/>
              <a:sym typeface="Calibri" panose="020F0502020204030204" pitchFamily="34" charset="0"/>
            </a:endParaRPr>
          </a:p>
          <a:p>
            <a:pPr fontAlgn="base">
              <a:spcBef>
                <a:spcPct val="0"/>
              </a:spcBef>
              <a:spcAft>
                <a:spcPct val="0"/>
              </a:spcAft>
              <a:buFont typeface="Arial" panose="020B0604020202020204" pitchFamily="34" charset="0"/>
              <a:buNone/>
            </a:pP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PPT</a:t>
            </a:r>
            <a:r>
              <a:rPr lang="zh-CN" altLang="en-US" sz="120">
                <a:solidFill>
                  <a:srgbClr val="FFFFFF"/>
                </a:solidFill>
                <a:sym typeface="宋体" panose="02010600030101010101" pitchFamily="2" charset="-122"/>
              </a:rPr>
              <a:t>背景图片：</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www.1ppt.com/beijing/      PPT</a:t>
            </a:r>
            <a:r>
              <a:rPr lang="zh-CN" altLang="en-US" sz="120">
                <a:solidFill>
                  <a:srgbClr val="FFFFFF"/>
                </a:solidFill>
                <a:sym typeface="宋体" panose="02010600030101010101" pitchFamily="2" charset="-122"/>
              </a:rPr>
              <a:t>图表下载：</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www.1ppt.com/tubiao/      </a:t>
            </a:r>
            <a:endParaRPr lang="zh-CN" altLang="en-US" sz="120">
              <a:solidFill>
                <a:srgbClr val="FFFFFF"/>
              </a:solidFill>
              <a:ea typeface="Calibri" panose="020F0502020204030204" pitchFamily="34" charset="0"/>
              <a:cs typeface="Calibri" panose="020F0502020204030204" pitchFamily="34" charset="0"/>
              <a:sym typeface="Calibri" panose="020F0502020204030204" pitchFamily="34" charset="0"/>
            </a:endParaRPr>
          </a:p>
          <a:p>
            <a:pPr fontAlgn="base">
              <a:spcBef>
                <a:spcPct val="0"/>
              </a:spcBef>
              <a:spcAft>
                <a:spcPct val="0"/>
              </a:spcAft>
              <a:buFont typeface="Arial" panose="020B0604020202020204" pitchFamily="34" charset="0"/>
              <a:buNone/>
            </a:pPr>
            <a:r>
              <a:rPr lang="zh-CN" altLang="en-US" sz="120">
                <a:solidFill>
                  <a:srgbClr val="FFFFFF"/>
                </a:solidFill>
                <a:sym typeface="宋体" panose="02010600030101010101" pitchFamily="2" charset="-122"/>
              </a:rPr>
              <a:t>优秀</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PPT</a:t>
            </a:r>
            <a:r>
              <a:rPr lang="zh-CN" altLang="en-US" sz="120">
                <a:solidFill>
                  <a:srgbClr val="FFFFFF"/>
                </a:solidFill>
                <a:sym typeface="宋体" panose="02010600030101010101" pitchFamily="2" charset="-122"/>
              </a:rPr>
              <a:t>下载：</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www.1ppt.com/xiazai/        PPT</a:t>
            </a:r>
            <a:r>
              <a:rPr lang="zh-CN" altLang="en-US" sz="120">
                <a:solidFill>
                  <a:srgbClr val="FFFFFF"/>
                </a:solidFill>
                <a:sym typeface="宋体" panose="02010600030101010101" pitchFamily="2" charset="-122"/>
              </a:rPr>
              <a:t>教程： </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www.1ppt.com/powerpoint/      </a:t>
            </a:r>
            <a:endParaRPr lang="zh-CN" altLang="en-US" sz="120">
              <a:solidFill>
                <a:srgbClr val="FFFFFF"/>
              </a:solidFill>
              <a:ea typeface="Calibri" panose="020F0502020204030204" pitchFamily="34" charset="0"/>
              <a:cs typeface="Calibri" panose="020F0502020204030204" pitchFamily="34" charset="0"/>
              <a:sym typeface="Calibri" panose="020F0502020204030204" pitchFamily="34" charset="0"/>
            </a:endParaRPr>
          </a:p>
          <a:p>
            <a:pPr fontAlgn="base">
              <a:spcBef>
                <a:spcPct val="0"/>
              </a:spcBef>
              <a:spcAft>
                <a:spcPct val="0"/>
              </a:spcAft>
              <a:buFont typeface="Arial" panose="020B0604020202020204" pitchFamily="34" charset="0"/>
              <a:buNone/>
            </a:pP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Word</a:t>
            </a:r>
            <a:r>
              <a:rPr lang="zh-CN" altLang="en-US" sz="120">
                <a:solidFill>
                  <a:srgbClr val="FFFFFF"/>
                </a:solidFill>
                <a:sym typeface="宋体" panose="02010600030101010101" pitchFamily="2" charset="-122"/>
              </a:rPr>
              <a:t>教程： </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www.1ppt.com/word/              Excel</a:t>
            </a:r>
            <a:r>
              <a:rPr lang="zh-CN" altLang="en-US" sz="120">
                <a:solidFill>
                  <a:srgbClr val="FFFFFF"/>
                </a:solidFill>
                <a:sym typeface="宋体" panose="02010600030101010101" pitchFamily="2" charset="-122"/>
              </a:rPr>
              <a:t>教程：</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www.1ppt.com/excel/  </a:t>
            </a:r>
            <a:endParaRPr lang="zh-CN" altLang="en-US" sz="120">
              <a:solidFill>
                <a:srgbClr val="FFFFFF"/>
              </a:solidFill>
              <a:ea typeface="Calibri" panose="020F0502020204030204" pitchFamily="34" charset="0"/>
              <a:cs typeface="Calibri" panose="020F0502020204030204" pitchFamily="34" charset="0"/>
              <a:sym typeface="Calibri" panose="020F0502020204030204" pitchFamily="34" charset="0"/>
            </a:endParaRPr>
          </a:p>
          <a:p>
            <a:pPr fontAlgn="base">
              <a:spcBef>
                <a:spcPct val="0"/>
              </a:spcBef>
              <a:spcAft>
                <a:spcPct val="0"/>
              </a:spcAft>
              <a:buFont typeface="Arial" panose="020B0604020202020204" pitchFamily="34" charset="0"/>
              <a:buNone/>
            </a:pPr>
            <a:r>
              <a:rPr lang="zh-CN" altLang="en-US" sz="120">
                <a:solidFill>
                  <a:srgbClr val="FFFFFF"/>
                </a:solidFill>
                <a:sym typeface="宋体" panose="02010600030101010101" pitchFamily="2" charset="-122"/>
              </a:rPr>
              <a:t>资料下载：</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www.1ppt.com/ziliao/                PPT</a:t>
            </a:r>
            <a:r>
              <a:rPr lang="zh-CN" altLang="en-US" sz="120">
                <a:solidFill>
                  <a:srgbClr val="FFFFFF"/>
                </a:solidFill>
                <a:sym typeface="宋体" panose="02010600030101010101" pitchFamily="2" charset="-122"/>
              </a:rPr>
              <a:t>课件下载：</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www.1ppt.com/kejian/ </a:t>
            </a:r>
            <a:endParaRPr lang="zh-CN" altLang="en-US" sz="120">
              <a:solidFill>
                <a:srgbClr val="FFFFFF"/>
              </a:solidFill>
              <a:ea typeface="Calibri" panose="020F0502020204030204" pitchFamily="34" charset="0"/>
              <a:cs typeface="Calibri" panose="020F0502020204030204" pitchFamily="34" charset="0"/>
              <a:sym typeface="Calibri" panose="020F0502020204030204" pitchFamily="34" charset="0"/>
            </a:endParaRPr>
          </a:p>
          <a:p>
            <a:pPr fontAlgn="base">
              <a:spcBef>
                <a:spcPct val="0"/>
              </a:spcBef>
              <a:spcAft>
                <a:spcPct val="0"/>
              </a:spcAft>
              <a:buFont typeface="Arial" panose="020B0604020202020204" pitchFamily="34" charset="0"/>
              <a:buNone/>
            </a:pPr>
            <a:r>
              <a:rPr lang="zh-CN" altLang="en-US" sz="120">
                <a:solidFill>
                  <a:srgbClr val="FFFFFF"/>
                </a:solidFill>
                <a:sym typeface="宋体" panose="02010600030101010101" pitchFamily="2" charset="-122"/>
              </a:rPr>
              <a:t>范文下载：</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www.1ppt.com/fanwen/             </a:t>
            </a:r>
            <a:r>
              <a:rPr lang="zh-CN" altLang="en-US" sz="120">
                <a:solidFill>
                  <a:srgbClr val="FFFFFF"/>
                </a:solidFill>
                <a:sym typeface="宋体" panose="02010600030101010101" pitchFamily="2" charset="-122"/>
              </a:rPr>
              <a:t>试卷下载：</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www.1ppt.com/shiti/  </a:t>
            </a:r>
            <a:endParaRPr lang="zh-CN" altLang="en-US" sz="120">
              <a:solidFill>
                <a:srgbClr val="FFFFFF"/>
              </a:solidFill>
              <a:ea typeface="Calibri" panose="020F0502020204030204" pitchFamily="34" charset="0"/>
              <a:cs typeface="Calibri" panose="020F0502020204030204" pitchFamily="34" charset="0"/>
              <a:sym typeface="Calibri" panose="020F0502020204030204" pitchFamily="34" charset="0"/>
            </a:endParaRPr>
          </a:p>
          <a:p>
            <a:pPr fontAlgn="base">
              <a:spcBef>
                <a:spcPct val="0"/>
              </a:spcBef>
              <a:spcAft>
                <a:spcPct val="0"/>
              </a:spcAft>
              <a:buFont typeface="Arial" panose="020B0604020202020204" pitchFamily="34" charset="0"/>
              <a:buNone/>
            </a:pPr>
            <a:r>
              <a:rPr lang="zh-CN" altLang="en-US" sz="120">
                <a:solidFill>
                  <a:srgbClr val="FFFFFF"/>
                </a:solidFill>
                <a:sym typeface="宋体" panose="02010600030101010101" pitchFamily="2" charset="-122"/>
              </a:rPr>
              <a:t>教案下载：</a:t>
            </a: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www.1ppt.com/jiaoan/  </a:t>
            </a:r>
            <a:endParaRPr lang="zh-CN" altLang="en-US" sz="120">
              <a:solidFill>
                <a:srgbClr val="FFFFFF"/>
              </a:solidFill>
              <a:ea typeface="Calibri" panose="020F0502020204030204" pitchFamily="34" charset="0"/>
              <a:cs typeface="Calibri" panose="020F0502020204030204" pitchFamily="34" charset="0"/>
              <a:sym typeface="Calibri" panose="020F0502020204030204" pitchFamily="34" charset="0"/>
            </a:endParaRPr>
          </a:p>
          <a:p>
            <a:pPr fontAlgn="base">
              <a:spcBef>
                <a:spcPct val="0"/>
              </a:spcBef>
              <a:spcAft>
                <a:spcPct val="0"/>
              </a:spcAft>
              <a:buFont typeface="Arial" panose="020B0604020202020204" pitchFamily="34" charset="0"/>
              <a:buNone/>
            </a:pPr>
            <a:r>
              <a:rPr lang="en-US" sz="120">
                <a:solidFill>
                  <a:srgbClr val="FFFFFF"/>
                </a:solidFill>
                <a:ea typeface="Calibri" panose="020F0502020204030204" pitchFamily="34" charset="0"/>
                <a:cs typeface="Calibri" panose="020F0502020204030204" pitchFamily="34" charset="0"/>
                <a:sym typeface="Calibri" panose="020F0502020204030204" pitchFamily="34" charset="0"/>
              </a:rPr>
              <a:t> </a:t>
            </a:r>
            <a:endParaRPr lang="zh-CN" altLang="en-US" sz="120">
              <a:solidFill>
                <a:srgbClr val="FFFFFF"/>
              </a:solidFill>
              <a:sym typeface="宋体" panose="02010600030101010101" pitchFamily="2" charset="-122"/>
            </a:endParaRPr>
          </a:p>
        </p:txBody>
      </p:sp>
      <p:sp>
        <p:nvSpPr>
          <p:cNvPr id="18" name="TextBox 2"/>
          <p:cNvSpPr>
            <a:spLocks noChangeArrowheads="1"/>
          </p:cNvSpPr>
          <p:nvPr/>
        </p:nvSpPr>
        <p:spPr bwMode="auto">
          <a:xfrm>
            <a:off x="10018922" y="3571146"/>
            <a:ext cx="625602" cy="1148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fontAlgn="base">
              <a:lnSpc>
                <a:spcPct val="130000"/>
              </a:lnSpc>
              <a:spcBef>
                <a:spcPct val="0"/>
              </a:spcBef>
              <a:spcAft>
                <a:spcPct val="0"/>
              </a:spcAft>
              <a:buFont typeface="Arial" panose="020B0604020202020204" pitchFamily="34" charset="0"/>
              <a:buNone/>
            </a:pPr>
            <a:r>
              <a:rPr lang="en-US" sz="5280" b="1" i="1" dirty="0" smtClean="0">
                <a:solidFill>
                  <a:srgbClr val="FFFFFF"/>
                </a:solidFill>
                <a:ea typeface="微软雅黑" panose="020B0503020204020204" pitchFamily="34" charset="-122"/>
                <a:sym typeface="Arial" panose="020B0604020202020204" pitchFamily="34" charset="0"/>
              </a:rPr>
              <a:t>D</a:t>
            </a:r>
            <a:endParaRPr lang="zh-CN" altLang="en-US" sz="2160" dirty="0">
              <a:solidFill>
                <a:srgbClr val="000000"/>
              </a:solidFill>
            </a:endParaRPr>
          </a:p>
        </p:txBody>
      </p:sp>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99619" y="4933989"/>
            <a:ext cx="2438400" cy="1504950"/>
          </a:xfrm>
          <a:prstGeom prst="rect">
            <a:avLst/>
          </a:prstGeom>
        </p:spPr>
      </p:pic>
      <p:pic>
        <p:nvPicPr>
          <p:cNvPr id="3" name="图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24187" y="4933989"/>
            <a:ext cx="2438400" cy="1504950"/>
          </a:xfrm>
          <a:prstGeom prst="rect">
            <a:avLst/>
          </a:prstGeom>
        </p:spPr>
      </p:pic>
      <p:pic>
        <p:nvPicPr>
          <p:cNvPr id="4" name="图片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4654" y="4932340"/>
            <a:ext cx="2438400" cy="1504950"/>
          </a:xfrm>
          <a:prstGeom prst="rect">
            <a:avLst/>
          </a:prstGeom>
        </p:spPr>
      </p:pic>
      <p:pic>
        <p:nvPicPr>
          <p:cNvPr id="5" name="图片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08761" y="4954248"/>
            <a:ext cx="2438400" cy="1504950"/>
          </a:xfrm>
          <a:prstGeom prst="rect">
            <a:avLst/>
          </a:prstGeom>
        </p:spPr>
      </p:pic>
    </p:spTree>
    <p:extLst>
      <p:ext uri="{BB962C8B-B14F-4D97-AF65-F5344CB8AC3E}">
        <p14:creationId xmlns:p14="http://schemas.microsoft.com/office/powerpoint/2010/main" val="283239233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down)">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42" presetClass="path" presetSubtype="0" accel="50000" decel="50000" fill="hold" nodeType="withEffect">
                                  <p:stCondLst>
                                    <p:cond delay="0"/>
                                  </p:stCondLst>
                                  <p:childTnLst>
                                    <p:animMotion origin="layout" path="M -3.75E-6 3.33333E-6 L -0.00338 -0.37662 " pathEditMode="relative" rAng="0" ptsTypes="AA">
                                      <p:cBhvr>
                                        <p:cTn id="13" dur="2000" fill="hold"/>
                                        <p:tgtEl>
                                          <p:spTgt spid="2"/>
                                        </p:tgtEl>
                                        <p:attrNameLst>
                                          <p:attrName>ppt_x</p:attrName>
                                          <p:attrName>ppt_y</p:attrName>
                                        </p:attrNameLst>
                                      </p:cBhvr>
                                      <p:rCtr x="-169" y="-18843"/>
                                    </p:animMotion>
                                  </p:childTnLst>
                                </p:cTn>
                              </p:par>
                              <p:par>
                                <p:cTn id="14" presetID="6" presetClass="emph" presetSubtype="0" fill="hold" nodeType="withEffect">
                                  <p:stCondLst>
                                    <p:cond delay="0"/>
                                  </p:stCondLst>
                                  <p:childTnLst>
                                    <p:animScale>
                                      <p:cBhvr>
                                        <p:cTn id="15" dur="2000" fill="hold"/>
                                        <p:tgtEl>
                                          <p:spTgt spid="2"/>
                                        </p:tgtEl>
                                      </p:cBhvr>
                                      <p:by x="150000" y="150000"/>
                                    </p:animScale>
                                  </p:childTnLst>
                                </p:cTn>
                              </p:par>
                            </p:childTnLst>
                          </p:cTn>
                        </p:par>
                      </p:childTnLst>
                    </p:cTn>
                  </p:par>
                  <p:par>
                    <p:cTn id="16" fill="hold">
                      <p:stCondLst>
                        <p:cond delay="indefinite"/>
                      </p:stCondLst>
                      <p:childTnLst>
                        <p:par>
                          <p:cTn id="17" fill="hold">
                            <p:stCondLst>
                              <p:cond delay="0"/>
                            </p:stCondLst>
                            <p:childTnLst>
                              <p:par>
                                <p:cTn id="18" presetID="16" presetClass="exit" presetSubtype="21" fill="hold" nodeType="clickEffect">
                                  <p:stCondLst>
                                    <p:cond delay="0"/>
                                  </p:stCondLst>
                                  <p:childTnLst>
                                    <p:animEffect transition="out" filter="barn(inVertical)">
                                      <p:cBhvr>
                                        <p:cTn id="19" dur="500"/>
                                        <p:tgtEl>
                                          <p:spTgt spid="2"/>
                                        </p:tgtEl>
                                      </p:cBhvr>
                                    </p:animEffect>
                                    <p:set>
                                      <p:cBhvr>
                                        <p:cTn id="20" dur="1" fill="hold">
                                          <p:stCondLst>
                                            <p:cond delay="499"/>
                                          </p:stCondLst>
                                        </p:cTn>
                                        <p:tgtEl>
                                          <p:spTgt spid="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par>
                                <p:cTn id="28" presetID="42" presetClass="path" presetSubtype="0" accel="50000" decel="50000" fill="hold" nodeType="withEffect">
                                  <p:stCondLst>
                                    <p:cond delay="0"/>
                                  </p:stCondLst>
                                  <p:childTnLst>
                                    <p:animMotion origin="layout" path="M -2.5E-6 3.33333E-6 L 0.00157 -0.35926 " pathEditMode="relative" rAng="0" ptsTypes="AA">
                                      <p:cBhvr>
                                        <p:cTn id="29" dur="2000" fill="hold"/>
                                        <p:tgtEl>
                                          <p:spTgt spid="3"/>
                                        </p:tgtEl>
                                        <p:attrNameLst>
                                          <p:attrName>ppt_x</p:attrName>
                                          <p:attrName>ppt_y</p:attrName>
                                        </p:attrNameLst>
                                      </p:cBhvr>
                                      <p:rCtr x="78" y="-17963"/>
                                    </p:animMotion>
                                  </p:childTnLst>
                                </p:cTn>
                              </p:par>
                              <p:par>
                                <p:cTn id="30" presetID="6" presetClass="emph" presetSubtype="0" fill="hold" nodeType="withEffect">
                                  <p:stCondLst>
                                    <p:cond delay="0"/>
                                  </p:stCondLst>
                                  <p:childTnLst>
                                    <p:animScale>
                                      <p:cBhvr>
                                        <p:cTn id="31" dur="2000" fill="hold"/>
                                        <p:tgtEl>
                                          <p:spTgt spid="3"/>
                                        </p:tgtEl>
                                      </p:cBhvr>
                                      <p:by x="150000" y="150000"/>
                                    </p:animScale>
                                  </p:childTnLst>
                                </p:cTn>
                              </p:par>
                            </p:childTnLst>
                          </p:cTn>
                        </p:par>
                      </p:childTnLst>
                    </p:cTn>
                  </p:par>
                  <p:par>
                    <p:cTn id="32" fill="hold">
                      <p:stCondLst>
                        <p:cond delay="indefinite"/>
                      </p:stCondLst>
                      <p:childTnLst>
                        <p:par>
                          <p:cTn id="33" fill="hold">
                            <p:stCondLst>
                              <p:cond delay="0"/>
                            </p:stCondLst>
                            <p:childTnLst>
                              <p:par>
                                <p:cTn id="34" presetID="16" presetClass="exit" presetSubtype="21" fill="hold" nodeType="clickEffect">
                                  <p:stCondLst>
                                    <p:cond delay="0"/>
                                  </p:stCondLst>
                                  <p:childTnLst>
                                    <p:animEffect transition="out" filter="barn(inVertical)">
                                      <p:cBhvr>
                                        <p:cTn id="35" dur="500"/>
                                        <p:tgtEl>
                                          <p:spTgt spid="3"/>
                                        </p:tgtEl>
                                      </p:cBhvr>
                                    </p:animEffect>
                                    <p:set>
                                      <p:cBhvr>
                                        <p:cTn id="36" dur="1" fill="hold">
                                          <p:stCondLst>
                                            <p:cond delay="499"/>
                                          </p:stCondLst>
                                        </p:cTn>
                                        <p:tgtEl>
                                          <p:spTgt spid="3"/>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barn(inVertical)">
                                      <p:cBhvr>
                                        <p:cTn id="41" dur="500"/>
                                        <p:tgtEl>
                                          <p:spTgt spid="5"/>
                                        </p:tgtEl>
                                      </p:cBhvr>
                                    </p:animEffect>
                                  </p:childTnLst>
                                </p:cTn>
                              </p:par>
                              <p:par>
                                <p:cTn id="42" presetID="42" presetClass="path" presetSubtype="0" accel="50000" decel="50000" fill="hold" nodeType="withEffect">
                                  <p:stCondLst>
                                    <p:cond delay="0"/>
                                  </p:stCondLst>
                                  <p:childTnLst>
                                    <p:animMotion origin="layout" path="M 8.33333E-7 4.07407E-6 L -0.00339 -0.35579 " pathEditMode="relative" rAng="0" ptsTypes="AA">
                                      <p:cBhvr>
                                        <p:cTn id="43" dur="2000" fill="hold"/>
                                        <p:tgtEl>
                                          <p:spTgt spid="5"/>
                                        </p:tgtEl>
                                        <p:attrNameLst>
                                          <p:attrName>ppt_x</p:attrName>
                                          <p:attrName>ppt_y</p:attrName>
                                        </p:attrNameLst>
                                      </p:cBhvr>
                                      <p:rCtr x="-169" y="-17801"/>
                                    </p:animMotion>
                                  </p:childTnLst>
                                </p:cTn>
                              </p:par>
                              <p:par>
                                <p:cTn id="44" presetID="6" presetClass="emph" presetSubtype="0" fill="hold" nodeType="withEffect">
                                  <p:stCondLst>
                                    <p:cond delay="0"/>
                                  </p:stCondLst>
                                  <p:childTnLst>
                                    <p:animScale>
                                      <p:cBhvr>
                                        <p:cTn id="45" dur="2000" fill="hold"/>
                                        <p:tgtEl>
                                          <p:spTgt spid="5"/>
                                        </p:tgtEl>
                                      </p:cBhvr>
                                      <p:by x="150000" y="150000"/>
                                    </p:animScale>
                                  </p:childTnLst>
                                </p:cTn>
                              </p:par>
                            </p:childTnLst>
                          </p:cTn>
                        </p:par>
                      </p:childTnLst>
                    </p:cTn>
                  </p:par>
                  <p:par>
                    <p:cTn id="46" fill="hold">
                      <p:stCondLst>
                        <p:cond delay="indefinite"/>
                      </p:stCondLst>
                      <p:childTnLst>
                        <p:par>
                          <p:cTn id="47" fill="hold">
                            <p:stCondLst>
                              <p:cond delay="0"/>
                            </p:stCondLst>
                            <p:childTnLst>
                              <p:par>
                                <p:cTn id="48" presetID="14" presetClass="exit" presetSubtype="10" fill="hold" nodeType="clickEffect">
                                  <p:stCondLst>
                                    <p:cond delay="0"/>
                                  </p:stCondLst>
                                  <p:childTnLst>
                                    <p:animEffect transition="out" filter="randombar(horizontal)">
                                      <p:cBhvr>
                                        <p:cTn id="49" dur="500"/>
                                        <p:tgtEl>
                                          <p:spTgt spid="5"/>
                                        </p:tgtEl>
                                      </p:cBhvr>
                                    </p:animEffect>
                                    <p:set>
                                      <p:cBhvr>
                                        <p:cTn id="50" dur="1" fill="hold">
                                          <p:stCondLst>
                                            <p:cond delay="499"/>
                                          </p:stCondLst>
                                        </p:cTn>
                                        <p:tgtEl>
                                          <p:spTgt spid="5"/>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down)">
                                      <p:cBhvr>
                                        <p:cTn id="55" dur="500"/>
                                        <p:tgtEl>
                                          <p:spTgt spid="4"/>
                                        </p:tgtEl>
                                      </p:cBhvr>
                                    </p:animEffect>
                                  </p:childTnLst>
                                </p:cTn>
                              </p:par>
                              <p:par>
                                <p:cTn id="56" presetID="42" presetClass="path" presetSubtype="0" accel="50000" decel="50000" fill="hold" nodeType="withEffect">
                                  <p:stCondLst>
                                    <p:cond delay="0"/>
                                  </p:stCondLst>
                                  <p:childTnLst>
                                    <p:animMotion origin="layout" path="M 1.45833E-6 4.81481E-6 L -0.00729 -0.34815 " pathEditMode="relative" rAng="0" ptsTypes="AA">
                                      <p:cBhvr>
                                        <p:cTn id="57" dur="2000" fill="hold"/>
                                        <p:tgtEl>
                                          <p:spTgt spid="4"/>
                                        </p:tgtEl>
                                        <p:attrNameLst>
                                          <p:attrName>ppt_x</p:attrName>
                                          <p:attrName>ppt_y</p:attrName>
                                        </p:attrNameLst>
                                      </p:cBhvr>
                                      <p:rCtr x="-365" y="-17407"/>
                                    </p:animMotion>
                                  </p:childTnLst>
                                </p:cTn>
                              </p:par>
                              <p:par>
                                <p:cTn id="58" presetID="6" presetClass="emph" presetSubtype="0" fill="hold" nodeType="withEffect">
                                  <p:stCondLst>
                                    <p:cond delay="0"/>
                                  </p:stCondLst>
                                  <p:childTnLst>
                                    <p:animScale>
                                      <p:cBhvr>
                                        <p:cTn id="59" dur="2000" fill="hold"/>
                                        <p:tgtEl>
                                          <p:spTgt spid="4"/>
                                        </p:tgtEl>
                                      </p:cBhvr>
                                      <p:by x="150000" y="150000"/>
                                    </p:animScale>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nodeType="clickEffect">
                                  <p:stCondLst>
                                    <p:cond delay="0"/>
                                  </p:stCondLst>
                                  <p:childTnLst>
                                    <p:animEffect transition="out" filter="fade">
                                      <p:cBhvr>
                                        <p:cTn id="63" dur="500"/>
                                        <p:tgtEl>
                                          <p:spTgt spid="4"/>
                                        </p:tgtEl>
                                      </p:cBhvr>
                                    </p:animEffect>
                                    <p:set>
                                      <p:cBhvr>
                                        <p:cTn id="64"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922" y="4965217"/>
            <a:ext cx="1272271" cy="1892783"/>
          </a:xfrm>
          <a:prstGeom prst="rect">
            <a:avLst/>
          </a:prstGeom>
        </p:spPr>
      </p:pic>
      <p:sp>
        <p:nvSpPr>
          <p:cNvPr id="2" name="文本框 1"/>
          <p:cNvSpPr txBox="1"/>
          <p:nvPr/>
        </p:nvSpPr>
        <p:spPr>
          <a:xfrm>
            <a:off x="583095" y="415932"/>
            <a:ext cx="9660835" cy="584775"/>
          </a:xfrm>
          <a:prstGeom prst="rect">
            <a:avLst/>
          </a:prstGeom>
          <a:noFill/>
        </p:spPr>
        <p:txBody>
          <a:bodyPr wrap="square" rtlCol="0">
            <a:spAutoFit/>
          </a:bodyPr>
          <a:lstStyle/>
          <a:p>
            <a:r>
              <a:rPr lang="zh-CN" altLang="en-US" sz="3200" b="1" dirty="0" smtClean="0">
                <a:solidFill>
                  <a:srgbClr val="FFC000"/>
                </a:solidFill>
              </a:rPr>
              <a:t>同学们想一下，那些人容易在高温天气中暑呢？</a:t>
            </a:r>
            <a:endParaRPr lang="zh-CN" altLang="en-US" sz="3200" b="1" dirty="0">
              <a:solidFill>
                <a:srgbClr val="FFC000"/>
              </a:solidFill>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3036" y="1828800"/>
            <a:ext cx="6725920" cy="4433589"/>
          </a:xfrm>
          <a:prstGeom prst="rect">
            <a:avLst/>
          </a:prstGeom>
        </p:spPr>
      </p:pic>
      <p:sp>
        <p:nvSpPr>
          <p:cNvPr id="5" name="文本框 4"/>
          <p:cNvSpPr txBox="1"/>
          <p:nvPr/>
        </p:nvSpPr>
        <p:spPr>
          <a:xfrm>
            <a:off x="583095" y="1828800"/>
            <a:ext cx="1109098" cy="2308324"/>
          </a:xfrm>
          <a:prstGeom prst="rect">
            <a:avLst/>
          </a:prstGeom>
          <a:noFill/>
        </p:spPr>
        <p:txBody>
          <a:bodyPr wrap="square" rtlCol="0">
            <a:spAutoFit/>
          </a:bodyPr>
          <a:lstStyle/>
          <a:p>
            <a:r>
              <a:rPr lang="zh-CN" altLang="en-US" sz="7200" b="1" dirty="0" smtClean="0">
                <a:solidFill>
                  <a:srgbClr val="FFC000"/>
                </a:solidFill>
              </a:rPr>
              <a:t>老人</a:t>
            </a:r>
            <a:endParaRPr lang="zh-CN" altLang="en-US" sz="7200" b="1" dirty="0">
              <a:solidFill>
                <a:srgbClr val="FFC000"/>
              </a:solidFill>
            </a:endParaRPr>
          </a:p>
        </p:txBody>
      </p:sp>
    </p:spTree>
    <p:extLst>
      <p:ext uri="{BB962C8B-B14F-4D97-AF65-F5344CB8AC3E}">
        <p14:creationId xmlns:p14="http://schemas.microsoft.com/office/powerpoint/2010/main" val="55429164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3095" y="415932"/>
            <a:ext cx="9660835" cy="584775"/>
          </a:xfrm>
          <a:prstGeom prst="rect">
            <a:avLst/>
          </a:prstGeom>
          <a:noFill/>
        </p:spPr>
        <p:txBody>
          <a:bodyPr wrap="square" rtlCol="0">
            <a:spAutoFit/>
          </a:bodyPr>
          <a:lstStyle/>
          <a:p>
            <a:r>
              <a:rPr lang="zh-CN" altLang="en-US" sz="3200" b="1" dirty="0" smtClean="0">
                <a:solidFill>
                  <a:srgbClr val="FFC000"/>
                </a:solidFill>
              </a:rPr>
              <a:t>同学们想一下，那些人容易在高温天气中暑呢？</a:t>
            </a:r>
            <a:endParaRPr lang="zh-CN" altLang="en-US" sz="3200" b="1" dirty="0">
              <a:solidFill>
                <a:srgbClr val="FFC000"/>
              </a:solidFill>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r="3153" b="3670"/>
          <a:stretch/>
        </p:blipFill>
        <p:spPr>
          <a:xfrm>
            <a:off x="1056057" y="1623671"/>
            <a:ext cx="6513886" cy="4049398"/>
          </a:xfrm>
          <a:prstGeom prst="rect">
            <a:avLst/>
          </a:prstGeom>
        </p:spPr>
      </p:pic>
      <p:sp>
        <p:nvSpPr>
          <p:cNvPr id="5" name="文本框 4"/>
          <p:cNvSpPr txBox="1"/>
          <p:nvPr/>
        </p:nvSpPr>
        <p:spPr>
          <a:xfrm>
            <a:off x="8441635" y="2173357"/>
            <a:ext cx="1109098" cy="2308324"/>
          </a:xfrm>
          <a:prstGeom prst="rect">
            <a:avLst/>
          </a:prstGeom>
          <a:noFill/>
        </p:spPr>
        <p:txBody>
          <a:bodyPr wrap="square" rtlCol="0">
            <a:spAutoFit/>
          </a:bodyPr>
          <a:lstStyle/>
          <a:p>
            <a:r>
              <a:rPr lang="zh-CN" altLang="en-US" sz="7200" b="1" dirty="0" smtClean="0">
                <a:solidFill>
                  <a:srgbClr val="FFC000"/>
                </a:solidFill>
              </a:rPr>
              <a:t>儿童</a:t>
            </a:r>
            <a:endParaRPr lang="zh-CN" altLang="en-US" sz="7200" b="1" dirty="0">
              <a:solidFill>
                <a:srgbClr val="FFC000"/>
              </a:solidFill>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922" y="4965217"/>
            <a:ext cx="1272271" cy="1892783"/>
          </a:xfrm>
          <a:prstGeom prst="rect">
            <a:avLst/>
          </a:prstGeom>
        </p:spPr>
      </p:pic>
    </p:spTree>
    <p:extLst>
      <p:ext uri="{BB962C8B-B14F-4D97-AF65-F5344CB8AC3E}">
        <p14:creationId xmlns:p14="http://schemas.microsoft.com/office/powerpoint/2010/main" val="221193869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922" y="4965217"/>
            <a:ext cx="1272271" cy="1892783"/>
          </a:xfrm>
          <a:prstGeom prst="rect">
            <a:avLst/>
          </a:prstGeom>
        </p:spPr>
      </p:pic>
      <p:sp>
        <p:nvSpPr>
          <p:cNvPr id="2" name="文本框 1"/>
          <p:cNvSpPr txBox="1"/>
          <p:nvPr/>
        </p:nvSpPr>
        <p:spPr>
          <a:xfrm>
            <a:off x="583095" y="415932"/>
            <a:ext cx="9660835" cy="584775"/>
          </a:xfrm>
          <a:prstGeom prst="rect">
            <a:avLst/>
          </a:prstGeom>
          <a:noFill/>
        </p:spPr>
        <p:txBody>
          <a:bodyPr wrap="square" rtlCol="0">
            <a:spAutoFit/>
          </a:bodyPr>
          <a:lstStyle/>
          <a:p>
            <a:r>
              <a:rPr lang="zh-CN" altLang="en-US" sz="3200" b="1" dirty="0" smtClean="0">
                <a:solidFill>
                  <a:srgbClr val="FFC000"/>
                </a:solidFill>
              </a:rPr>
              <a:t>同学们想一下，那些人容易在高温天气中暑呢？</a:t>
            </a:r>
            <a:endParaRPr lang="zh-CN" altLang="en-US" sz="3200" b="1" dirty="0">
              <a:solidFill>
                <a:srgbClr val="FFC000"/>
              </a:solidFill>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4953" y="1378226"/>
            <a:ext cx="6100213" cy="4575160"/>
          </a:xfrm>
          <a:prstGeom prst="rect">
            <a:avLst/>
          </a:prstGeom>
        </p:spPr>
      </p:pic>
      <p:sp>
        <p:nvSpPr>
          <p:cNvPr id="5" name="文本框 4"/>
          <p:cNvSpPr txBox="1"/>
          <p:nvPr/>
        </p:nvSpPr>
        <p:spPr>
          <a:xfrm>
            <a:off x="1056057" y="1378226"/>
            <a:ext cx="1109098" cy="3416320"/>
          </a:xfrm>
          <a:prstGeom prst="rect">
            <a:avLst/>
          </a:prstGeom>
          <a:noFill/>
        </p:spPr>
        <p:txBody>
          <a:bodyPr wrap="square" rtlCol="0">
            <a:spAutoFit/>
          </a:bodyPr>
          <a:lstStyle/>
          <a:p>
            <a:r>
              <a:rPr lang="zh-CN" altLang="en-US" sz="7200" b="1" dirty="0" smtClean="0">
                <a:solidFill>
                  <a:srgbClr val="FFC000"/>
                </a:solidFill>
              </a:rPr>
              <a:t>肥胖者</a:t>
            </a:r>
            <a:endParaRPr lang="zh-CN" altLang="en-US" sz="7200" b="1" dirty="0">
              <a:solidFill>
                <a:srgbClr val="FFC000"/>
              </a:solidFill>
            </a:endParaRPr>
          </a:p>
        </p:txBody>
      </p:sp>
    </p:spTree>
    <p:extLst>
      <p:ext uri="{BB962C8B-B14F-4D97-AF65-F5344CB8AC3E}">
        <p14:creationId xmlns:p14="http://schemas.microsoft.com/office/powerpoint/2010/main" val="357582220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922" y="4965217"/>
            <a:ext cx="1272271" cy="1892783"/>
          </a:xfrm>
          <a:prstGeom prst="rect">
            <a:avLst/>
          </a:prstGeom>
        </p:spPr>
      </p:pic>
      <p:sp>
        <p:nvSpPr>
          <p:cNvPr id="2" name="文本框 1"/>
          <p:cNvSpPr txBox="1"/>
          <p:nvPr/>
        </p:nvSpPr>
        <p:spPr>
          <a:xfrm>
            <a:off x="583095" y="415932"/>
            <a:ext cx="9660835" cy="584775"/>
          </a:xfrm>
          <a:prstGeom prst="rect">
            <a:avLst/>
          </a:prstGeom>
          <a:noFill/>
        </p:spPr>
        <p:txBody>
          <a:bodyPr wrap="square" rtlCol="0">
            <a:spAutoFit/>
          </a:bodyPr>
          <a:lstStyle/>
          <a:p>
            <a:r>
              <a:rPr lang="zh-CN" altLang="en-US" sz="3200" b="1" dirty="0" smtClean="0">
                <a:solidFill>
                  <a:srgbClr val="FFC000"/>
                </a:solidFill>
              </a:rPr>
              <a:t>同学们想一下，那些人容易在高温天气中暑呢？</a:t>
            </a:r>
            <a:endParaRPr lang="zh-CN" altLang="en-US" sz="3200" b="1" dirty="0">
              <a:solidFill>
                <a:srgbClr val="FFC000"/>
              </a:solidFill>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3376" y="2013627"/>
            <a:ext cx="6644342" cy="4433589"/>
          </a:xfrm>
          <a:prstGeom prst="rect">
            <a:avLst/>
          </a:prstGeom>
        </p:spPr>
      </p:pic>
      <p:sp>
        <p:nvSpPr>
          <p:cNvPr id="5" name="文本框 4"/>
          <p:cNvSpPr txBox="1"/>
          <p:nvPr/>
        </p:nvSpPr>
        <p:spPr>
          <a:xfrm>
            <a:off x="3590088" y="877854"/>
            <a:ext cx="9927130" cy="1107996"/>
          </a:xfrm>
          <a:prstGeom prst="rect">
            <a:avLst/>
          </a:prstGeom>
          <a:noFill/>
        </p:spPr>
        <p:txBody>
          <a:bodyPr wrap="square" rtlCol="0">
            <a:spAutoFit/>
          </a:bodyPr>
          <a:lstStyle/>
          <a:p>
            <a:r>
              <a:rPr lang="zh-CN" altLang="en-US" sz="6600" b="1" dirty="0" smtClean="0">
                <a:solidFill>
                  <a:srgbClr val="FFC000"/>
                </a:solidFill>
              </a:rPr>
              <a:t>户外工作者</a:t>
            </a:r>
            <a:endParaRPr lang="zh-CN" altLang="en-US" sz="6600" b="1" dirty="0">
              <a:solidFill>
                <a:srgbClr val="FFC000"/>
              </a:solidFill>
            </a:endParaRPr>
          </a:p>
        </p:txBody>
      </p:sp>
    </p:spTree>
    <p:extLst>
      <p:ext uri="{BB962C8B-B14F-4D97-AF65-F5344CB8AC3E}">
        <p14:creationId xmlns:p14="http://schemas.microsoft.com/office/powerpoint/2010/main" val="369608704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098" name="TextBox 3"/>
          <p:cNvSpPr>
            <a:spLocks noChangeArrowheads="1"/>
          </p:cNvSpPr>
          <p:nvPr/>
        </p:nvSpPr>
        <p:spPr bwMode="auto">
          <a:xfrm>
            <a:off x="1000624" y="648943"/>
            <a:ext cx="526765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buFont typeface="Arial" panose="020B0604020202020204" pitchFamily="34" charset="0"/>
              <a:buNone/>
            </a:pPr>
            <a:r>
              <a:rPr lang="zh-CN" altLang="en-US" sz="3600" dirty="0" smtClean="0">
                <a:solidFill>
                  <a:srgbClr val="FFC000"/>
                </a:solidFill>
                <a:latin typeface="微软雅黑" panose="020B0503020204020204" pitchFamily="34" charset="-122"/>
                <a:ea typeface="微软雅黑" panose="020B0503020204020204" pitchFamily="34" charset="-122"/>
                <a:sym typeface="微软雅黑" panose="020B0503020204020204" pitchFamily="34" charset="-122"/>
              </a:rPr>
              <a:t>已经了解了易中暑人群，那么身为儿童的的我们该怎么做才能防止中暑呢</a:t>
            </a:r>
            <a:endParaRPr lang="zh-CN" altLang="en-US" sz="3600" dirty="0">
              <a:solidFill>
                <a:srgbClr val="FFC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624" y="2737010"/>
            <a:ext cx="4525945" cy="3312607"/>
          </a:xfrm>
          <a:prstGeom prst="rect">
            <a:avLst/>
          </a:prstGeom>
        </p:spPr>
      </p:pic>
    </p:spTree>
    <p:extLst>
      <p:ext uri="{BB962C8B-B14F-4D97-AF65-F5344CB8AC3E}">
        <p14:creationId xmlns:p14="http://schemas.microsoft.com/office/powerpoint/2010/main" val="422918580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0991" y="410817"/>
            <a:ext cx="7845287" cy="830997"/>
          </a:xfrm>
          <a:prstGeom prst="rect">
            <a:avLst/>
          </a:prstGeom>
          <a:noFill/>
        </p:spPr>
        <p:txBody>
          <a:bodyPr wrap="square" rtlCol="0">
            <a:spAutoFit/>
          </a:bodyPr>
          <a:lstStyle/>
          <a:p>
            <a:pPr algn="ctr">
              <a:spcAft>
                <a:spcPts val="0"/>
              </a:spcAft>
            </a:pPr>
            <a:r>
              <a:rPr lang="zh-CN" altLang="zh-CN" sz="4800" b="1" kern="100" dirty="0">
                <a:solidFill>
                  <a:srgbClr val="FFC000"/>
                </a:solidFill>
                <a:latin typeface="Calibri" panose="020F0502020204030204" pitchFamily="34" charset="0"/>
                <a:ea typeface="宋体" panose="02010600030101010101" pitchFamily="2" charset="-122"/>
                <a:cs typeface="Times New Roman" panose="02020603050405020304" pitchFamily="18" charset="0"/>
              </a:rPr>
              <a:t>中暑的</a:t>
            </a:r>
            <a:r>
              <a:rPr lang="zh-CN" altLang="zh-CN" sz="4800" b="1" kern="100" dirty="0" smtClean="0">
                <a:solidFill>
                  <a:srgbClr val="FFC000"/>
                </a:solidFill>
                <a:latin typeface="Calibri" panose="020F0502020204030204" pitchFamily="34" charset="0"/>
                <a:ea typeface="宋体" panose="02010600030101010101" pitchFamily="2" charset="-122"/>
                <a:cs typeface="Times New Roman" panose="02020603050405020304" pitchFamily="18" charset="0"/>
              </a:rPr>
              <a:t>预防</a:t>
            </a:r>
            <a:r>
              <a:rPr lang="zh-CN" altLang="en-US" sz="4800" b="1" kern="100" dirty="0" smtClean="0">
                <a:solidFill>
                  <a:srgbClr val="FFC000"/>
                </a:solidFill>
                <a:latin typeface="Calibri" panose="020F0502020204030204" pitchFamily="34" charset="0"/>
                <a:ea typeface="宋体" panose="02010600030101010101" pitchFamily="2" charset="-122"/>
                <a:cs typeface="Times New Roman" panose="02020603050405020304" pitchFamily="18" charset="0"/>
              </a:rPr>
              <a:t>（一）</a:t>
            </a:r>
            <a:endParaRPr lang="zh-CN" altLang="zh-CN" sz="2000" kern="100" dirty="0">
              <a:solidFill>
                <a:srgbClr val="FFC000"/>
              </a:solidFill>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5" name="文本框 4"/>
          <p:cNvSpPr txBox="1"/>
          <p:nvPr/>
        </p:nvSpPr>
        <p:spPr>
          <a:xfrm>
            <a:off x="1272209" y="1237924"/>
            <a:ext cx="8746434" cy="1938992"/>
          </a:xfrm>
          <a:prstGeom prst="rect">
            <a:avLst/>
          </a:prstGeom>
          <a:noFill/>
        </p:spPr>
        <p:txBody>
          <a:bodyPr wrap="square" rtlCol="0">
            <a:spAutoFit/>
          </a:bodyPr>
          <a:lstStyle/>
          <a:p>
            <a:r>
              <a:rPr lang="zh-CN" altLang="en-US" sz="2400" dirty="0" smtClean="0"/>
              <a:t>       一</a:t>
            </a:r>
            <a:r>
              <a:rPr lang="zh-CN" altLang="en-US" sz="2400" dirty="0"/>
              <a:t>、夏天日长夜短，气温高，人体新陈代谢旺盛，消耗也大，容易感到疲劳。充足的睡眠，可使大脑和身体各系统都得到放松，既利于工作和学习，也是预防中暑的措施。最佳就寝时间是</a:t>
            </a:r>
            <a:r>
              <a:rPr lang="en-US" altLang="zh-CN" sz="2400" dirty="0"/>
              <a:t>22</a:t>
            </a:r>
            <a:r>
              <a:rPr lang="zh-CN" altLang="en-US" sz="2400" dirty="0"/>
              <a:t>时至</a:t>
            </a:r>
            <a:r>
              <a:rPr lang="en-US" altLang="zh-CN" sz="2400" dirty="0"/>
              <a:t>23</a:t>
            </a:r>
            <a:r>
              <a:rPr lang="zh-CN" altLang="en-US" sz="2400" dirty="0"/>
              <a:t>时，最佳起床时间是</a:t>
            </a:r>
            <a:r>
              <a:rPr lang="en-US" altLang="zh-CN" sz="2400" dirty="0"/>
              <a:t>5</a:t>
            </a:r>
            <a:r>
              <a:rPr lang="zh-CN" altLang="en-US" sz="2400" dirty="0"/>
              <a:t>时</a:t>
            </a:r>
            <a:r>
              <a:rPr lang="en-US" altLang="zh-CN" sz="2400" dirty="0"/>
              <a:t>30</a:t>
            </a:r>
            <a:r>
              <a:rPr lang="zh-CN" altLang="en-US" sz="2400" dirty="0"/>
              <a:t>分至</a:t>
            </a:r>
            <a:r>
              <a:rPr lang="en-US" altLang="zh-CN" sz="2400" dirty="0"/>
              <a:t>6</a:t>
            </a:r>
            <a:r>
              <a:rPr lang="zh-CN" altLang="en-US" sz="2400" dirty="0"/>
              <a:t>时</a:t>
            </a:r>
            <a:r>
              <a:rPr lang="en-US" altLang="zh-CN" sz="2400" dirty="0"/>
              <a:t>30</a:t>
            </a:r>
            <a:r>
              <a:rPr lang="zh-CN" altLang="en-US" sz="2400" dirty="0"/>
              <a:t>分。睡眠时注意不要躺在空调的出风口和电风扇下，以免患上空调病和热伤风。</a:t>
            </a: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924" y="3176916"/>
            <a:ext cx="3941073" cy="3140942"/>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4212" y="3176916"/>
            <a:ext cx="4719994" cy="3140942"/>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14698" r="5354" b="5145"/>
          <a:stretch/>
        </p:blipFill>
        <p:spPr>
          <a:xfrm>
            <a:off x="5645426" y="3176916"/>
            <a:ext cx="4815481" cy="3140942"/>
          </a:xfrm>
          <a:prstGeom prst="rect">
            <a:avLst/>
          </a:prstGeom>
        </p:spPr>
      </p:pic>
    </p:spTree>
    <p:extLst>
      <p:ext uri="{BB962C8B-B14F-4D97-AF65-F5344CB8AC3E}">
        <p14:creationId xmlns:p14="http://schemas.microsoft.com/office/powerpoint/2010/main" val="395346698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0991" y="410817"/>
            <a:ext cx="7845287" cy="830997"/>
          </a:xfrm>
          <a:prstGeom prst="rect">
            <a:avLst/>
          </a:prstGeom>
          <a:noFill/>
        </p:spPr>
        <p:txBody>
          <a:bodyPr wrap="square" rtlCol="0">
            <a:spAutoFit/>
          </a:bodyPr>
          <a:lstStyle/>
          <a:p>
            <a:pPr algn="ctr">
              <a:spcAft>
                <a:spcPts val="0"/>
              </a:spcAft>
            </a:pPr>
            <a:r>
              <a:rPr lang="zh-CN" altLang="zh-CN" sz="4800" b="1" kern="100" dirty="0">
                <a:solidFill>
                  <a:srgbClr val="FFC000"/>
                </a:solidFill>
                <a:latin typeface="Calibri" panose="020F0502020204030204" pitchFamily="34" charset="0"/>
                <a:ea typeface="宋体" panose="02010600030101010101" pitchFamily="2" charset="-122"/>
                <a:cs typeface="Times New Roman" panose="02020603050405020304" pitchFamily="18" charset="0"/>
              </a:rPr>
              <a:t>中暑的</a:t>
            </a:r>
            <a:r>
              <a:rPr lang="zh-CN" altLang="zh-CN" sz="4800" b="1" kern="100" dirty="0" smtClean="0">
                <a:solidFill>
                  <a:srgbClr val="FFC000"/>
                </a:solidFill>
                <a:latin typeface="Calibri" panose="020F0502020204030204" pitchFamily="34" charset="0"/>
                <a:ea typeface="宋体" panose="02010600030101010101" pitchFamily="2" charset="-122"/>
                <a:cs typeface="Times New Roman" panose="02020603050405020304" pitchFamily="18" charset="0"/>
              </a:rPr>
              <a:t>预防</a:t>
            </a:r>
            <a:r>
              <a:rPr lang="zh-CN" altLang="en-US" sz="4800" b="1" kern="100" dirty="0" smtClean="0">
                <a:solidFill>
                  <a:srgbClr val="FFC000"/>
                </a:solidFill>
                <a:latin typeface="Calibri" panose="020F0502020204030204" pitchFamily="34" charset="0"/>
                <a:ea typeface="宋体" panose="02010600030101010101" pitchFamily="2" charset="-122"/>
                <a:cs typeface="Times New Roman" panose="02020603050405020304" pitchFamily="18" charset="0"/>
              </a:rPr>
              <a:t>（二）</a:t>
            </a:r>
            <a:endParaRPr lang="zh-CN" altLang="zh-CN" sz="2000" kern="100" dirty="0">
              <a:solidFill>
                <a:srgbClr val="FFC000"/>
              </a:solidFill>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5" name="文本框 4"/>
          <p:cNvSpPr txBox="1"/>
          <p:nvPr/>
        </p:nvSpPr>
        <p:spPr>
          <a:xfrm>
            <a:off x="1272209" y="1237924"/>
            <a:ext cx="8746434" cy="830997"/>
          </a:xfrm>
          <a:prstGeom prst="rect">
            <a:avLst/>
          </a:prstGeom>
          <a:noFill/>
        </p:spPr>
        <p:txBody>
          <a:bodyPr wrap="square" rtlCol="0">
            <a:spAutoFit/>
          </a:bodyPr>
          <a:lstStyle/>
          <a:p>
            <a:r>
              <a:rPr lang="zh-CN" altLang="en-US" sz="2400" dirty="0"/>
              <a:t>二、科学合理的饮食。吃大量的蔬菜、水果及适量的动物蛋白质和脂肪，补充体能消耗。切忌节食。</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0662" y="3949148"/>
            <a:ext cx="2923547" cy="1944159"/>
          </a:xfrm>
          <a:prstGeom prst="rect">
            <a:avLst/>
          </a:pr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3135" b="4930"/>
          <a:stretch/>
        </p:blipFill>
        <p:spPr>
          <a:xfrm>
            <a:off x="2920663" y="2068921"/>
            <a:ext cx="2923546" cy="1880227"/>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3577" b="6290"/>
          <a:stretch/>
        </p:blipFill>
        <p:spPr>
          <a:xfrm>
            <a:off x="5844210" y="2068921"/>
            <a:ext cx="3034748" cy="1906721"/>
          </a:xfrm>
          <a:prstGeom prst="rect">
            <a:avLst/>
          </a:prstGeom>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8804" y="3926949"/>
            <a:ext cx="3030154" cy="2015052"/>
          </a:xfrm>
          <a:prstGeom prst="rect">
            <a:avLst/>
          </a:prstGeom>
        </p:spPr>
      </p:pic>
    </p:spTree>
    <p:extLst>
      <p:ext uri="{BB962C8B-B14F-4D97-AF65-F5344CB8AC3E}">
        <p14:creationId xmlns:p14="http://schemas.microsoft.com/office/powerpoint/2010/main" val="130536101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000" fill="hold"/>
                                        <p:tgtEl>
                                          <p:spTgt spid="7"/>
                                        </p:tgtEl>
                                        <p:attrNameLst>
                                          <p:attrName>ppt_x</p:attrName>
                                        </p:attrNameLst>
                                      </p:cBhvr>
                                      <p:tavLst>
                                        <p:tav tm="0">
                                          <p:val>
                                            <p:strVal val="#ppt_x"/>
                                          </p:val>
                                        </p:tav>
                                        <p:tav tm="100000">
                                          <p:val>
                                            <p:strVal val="#ppt_x"/>
                                          </p:val>
                                        </p:tav>
                                      </p:tavLst>
                                    </p:anim>
                                    <p:anim calcmode="lin" valueType="num">
                                      <p:cBhvr additive="base">
                                        <p:cTn id="12" dur="2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2000" fill="hold"/>
                                        <p:tgtEl>
                                          <p:spTgt spid="8"/>
                                        </p:tgtEl>
                                        <p:attrNameLst>
                                          <p:attrName>ppt_x</p:attrName>
                                        </p:attrNameLst>
                                      </p:cBhvr>
                                      <p:tavLst>
                                        <p:tav tm="0">
                                          <p:val>
                                            <p:strVal val="1+#ppt_w/2"/>
                                          </p:val>
                                        </p:tav>
                                        <p:tav tm="100000">
                                          <p:val>
                                            <p:strVal val="#ppt_x"/>
                                          </p:val>
                                        </p:tav>
                                      </p:tavLst>
                                    </p:anim>
                                    <p:anim calcmode="lin" valueType="num">
                                      <p:cBhvr additive="base">
                                        <p:cTn id="16" dur="20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2000" fill="hold"/>
                                        <p:tgtEl>
                                          <p:spTgt spid="2"/>
                                        </p:tgtEl>
                                        <p:attrNameLst>
                                          <p:attrName>ppt_x</p:attrName>
                                        </p:attrNameLst>
                                      </p:cBhvr>
                                      <p:tavLst>
                                        <p:tav tm="0">
                                          <p:val>
                                            <p:strVal val="#ppt_x"/>
                                          </p:val>
                                        </p:tav>
                                        <p:tav tm="100000">
                                          <p:val>
                                            <p:strVal val="#ppt_x"/>
                                          </p:val>
                                        </p:tav>
                                      </p:tavLst>
                                    </p:anim>
                                    <p:anim calcmode="lin" valueType="num">
                                      <p:cBhvr additive="base">
                                        <p:cTn id="20" dur="2000" fill="hold"/>
                                        <p:tgtEl>
                                          <p:spTgt spid="2"/>
                                        </p:tgtEl>
                                        <p:attrNameLst>
                                          <p:attrName>ppt_y</p:attrName>
                                        </p:attrNameLst>
                                      </p:cBhvr>
                                      <p:tavLst>
                                        <p:tav tm="0">
                                          <p:val>
                                            <p:strVal val="1+#ppt_h/2"/>
                                          </p:val>
                                        </p:tav>
                                        <p:tav tm="100000">
                                          <p:val>
                                            <p:strVal val="#ppt_y"/>
                                          </p:val>
                                        </p:tav>
                                      </p:tavLst>
                                    </p:anim>
                                  </p:childTnLst>
                                </p:cTn>
                              </p:par>
                              <p:par>
                                <p:cTn id="21" presetID="6" presetClass="entr" presetSubtype="16"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circle(in)">
                                      <p:cBhvr>
                                        <p:cTn id="2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0991" y="410817"/>
            <a:ext cx="7845287" cy="830997"/>
          </a:xfrm>
          <a:prstGeom prst="rect">
            <a:avLst/>
          </a:prstGeom>
          <a:noFill/>
        </p:spPr>
        <p:txBody>
          <a:bodyPr wrap="square" rtlCol="0">
            <a:spAutoFit/>
          </a:bodyPr>
          <a:lstStyle/>
          <a:p>
            <a:pPr algn="ctr">
              <a:spcAft>
                <a:spcPts val="0"/>
              </a:spcAft>
            </a:pPr>
            <a:r>
              <a:rPr lang="zh-CN" altLang="zh-CN" sz="4800" b="1" kern="100" dirty="0">
                <a:solidFill>
                  <a:srgbClr val="FFC000"/>
                </a:solidFill>
                <a:latin typeface="Calibri" panose="020F0502020204030204" pitchFamily="34" charset="0"/>
                <a:ea typeface="宋体" panose="02010600030101010101" pitchFamily="2" charset="-122"/>
                <a:cs typeface="Times New Roman" panose="02020603050405020304" pitchFamily="18" charset="0"/>
              </a:rPr>
              <a:t>中暑的</a:t>
            </a:r>
            <a:r>
              <a:rPr lang="zh-CN" altLang="zh-CN" sz="4800" b="1" kern="100" dirty="0" smtClean="0">
                <a:solidFill>
                  <a:srgbClr val="FFC000"/>
                </a:solidFill>
                <a:latin typeface="Calibri" panose="020F0502020204030204" pitchFamily="34" charset="0"/>
                <a:ea typeface="宋体" panose="02010600030101010101" pitchFamily="2" charset="-122"/>
                <a:cs typeface="Times New Roman" panose="02020603050405020304" pitchFamily="18" charset="0"/>
              </a:rPr>
              <a:t>预防</a:t>
            </a:r>
            <a:r>
              <a:rPr lang="zh-CN" altLang="en-US" sz="4800" b="1" kern="100" dirty="0" smtClean="0">
                <a:solidFill>
                  <a:srgbClr val="FFC000"/>
                </a:solidFill>
                <a:latin typeface="Calibri" panose="020F0502020204030204" pitchFamily="34" charset="0"/>
                <a:ea typeface="宋体" panose="02010600030101010101" pitchFamily="2" charset="-122"/>
                <a:cs typeface="Times New Roman" panose="02020603050405020304" pitchFamily="18" charset="0"/>
              </a:rPr>
              <a:t>（三）</a:t>
            </a:r>
            <a:endParaRPr lang="zh-CN" altLang="zh-CN" sz="2000" kern="100" dirty="0">
              <a:solidFill>
                <a:srgbClr val="FFC000"/>
              </a:solidFill>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5" name="文本框 4"/>
          <p:cNvSpPr txBox="1"/>
          <p:nvPr/>
        </p:nvSpPr>
        <p:spPr>
          <a:xfrm>
            <a:off x="1114634" y="1856215"/>
            <a:ext cx="2213114" cy="4154984"/>
          </a:xfrm>
          <a:prstGeom prst="rect">
            <a:avLst/>
          </a:prstGeom>
          <a:noFill/>
        </p:spPr>
        <p:txBody>
          <a:bodyPr wrap="square" rtlCol="0">
            <a:spAutoFit/>
          </a:bodyPr>
          <a:lstStyle/>
          <a:p>
            <a:r>
              <a:rPr lang="zh-CN" altLang="en-US" sz="2400" dirty="0"/>
              <a:t>三、夏日出门记得要备好防晒用具，最好不要在</a:t>
            </a:r>
            <a:r>
              <a:rPr lang="en-US" altLang="zh-CN" sz="2400" dirty="0"/>
              <a:t>10</a:t>
            </a:r>
            <a:r>
              <a:rPr lang="zh-CN" altLang="en-US" sz="2400" dirty="0"/>
              <a:t>点至</a:t>
            </a:r>
            <a:r>
              <a:rPr lang="en-US" altLang="zh-CN" sz="2400" dirty="0"/>
              <a:t>16</a:t>
            </a:r>
            <a:r>
              <a:rPr lang="zh-CN" altLang="en-US" sz="2400" dirty="0"/>
              <a:t>点时在烈日下行走，因为这个时间段的阳光最强烈，发生中暑的可能性是平时的</a:t>
            </a:r>
            <a:r>
              <a:rPr lang="en-US" altLang="zh-CN" sz="2400" dirty="0"/>
              <a:t>10</a:t>
            </a:r>
            <a:r>
              <a:rPr lang="zh-CN" altLang="en-US" sz="2400" dirty="0"/>
              <a:t>倍</a:t>
            </a:r>
            <a:r>
              <a:rPr lang="zh-CN" altLang="en-US" sz="2400" dirty="0" smtClean="0"/>
              <a:t>！</a:t>
            </a:r>
            <a:endParaRPr lang="zh-CN" altLang="en-US" sz="2400" dirty="0"/>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9996" y="1987665"/>
            <a:ext cx="2829753" cy="1946042"/>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0941" y="1970246"/>
            <a:ext cx="2845337" cy="1963461"/>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1188" y="3933707"/>
            <a:ext cx="2839995" cy="1963022"/>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t="22609" b="12906"/>
          <a:stretch/>
        </p:blipFill>
        <p:spPr>
          <a:xfrm>
            <a:off x="6481183" y="3933707"/>
            <a:ext cx="2835095" cy="1963022"/>
          </a:xfrm>
          <a:prstGeom prst="rect">
            <a:avLst/>
          </a:prstGeom>
        </p:spPr>
      </p:pic>
    </p:spTree>
    <p:extLst>
      <p:ext uri="{BB962C8B-B14F-4D97-AF65-F5344CB8AC3E}">
        <p14:creationId xmlns:p14="http://schemas.microsoft.com/office/powerpoint/2010/main" val="41164255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21"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2000"/>
                                        <p:tgtEl>
                                          <p:spTgt spid="2"/>
                                        </p:tgtEl>
                                      </p:cBhvr>
                                    </p:animEffect>
                                  </p:childTnLst>
                                </p:cTn>
                              </p:par>
                              <p:par>
                                <p:cTn id="11" presetID="21" presetClass="entr" presetSubtype="1"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par>
                                <p:cTn id="14" presetID="21" presetClass="entr" presetSubtype="1"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heel(1)">
                                      <p:cBhvr>
                                        <p:cTn id="16" dur="2000"/>
                                        <p:tgtEl>
                                          <p:spTgt spid="9"/>
                                        </p:tgtEl>
                                      </p:cBhvr>
                                    </p:animEffect>
                                  </p:childTnLst>
                                </p:cTn>
                              </p:par>
                              <p:par>
                                <p:cTn id="17" presetID="21" presetClass="entr" presetSubtype="1"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heel(1)">
                                      <p:cBhvr>
                                        <p:cTn id="1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0991" y="410817"/>
            <a:ext cx="7845287" cy="830997"/>
          </a:xfrm>
          <a:prstGeom prst="rect">
            <a:avLst/>
          </a:prstGeom>
          <a:noFill/>
        </p:spPr>
        <p:txBody>
          <a:bodyPr wrap="square" rtlCol="0">
            <a:spAutoFit/>
          </a:bodyPr>
          <a:lstStyle/>
          <a:p>
            <a:pPr algn="ctr">
              <a:spcAft>
                <a:spcPts val="0"/>
              </a:spcAft>
            </a:pPr>
            <a:r>
              <a:rPr lang="zh-CN" altLang="zh-CN" sz="4800" b="1" kern="100" dirty="0">
                <a:solidFill>
                  <a:srgbClr val="FFC000"/>
                </a:solidFill>
                <a:latin typeface="Calibri" panose="020F0502020204030204" pitchFamily="34" charset="0"/>
                <a:ea typeface="宋体" panose="02010600030101010101" pitchFamily="2" charset="-122"/>
                <a:cs typeface="Times New Roman" panose="02020603050405020304" pitchFamily="18" charset="0"/>
              </a:rPr>
              <a:t>中暑的</a:t>
            </a:r>
            <a:r>
              <a:rPr lang="zh-CN" altLang="zh-CN" sz="4800" b="1" kern="100" dirty="0" smtClean="0">
                <a:solidFill>
                  <a:srgbClr val="FFC000"/>
                </a:solidFill>
                <a:latin typeface="Calibri" panose="020F0502020204030204" pitchFamily="34" charset="0"/>
                <a:ea typeface="宋体" panose="02010600030101010101" pitchFamily="2" charset="-122"/>
                <a:cs typeface="Times New Roman" panose="02020603050405020304" pitchFamily="18" charset="0"/>
              </a:rPr>
              <a:t>预防</a:t>
            </a:r>
            <a:r>
              <a:rPr lang="zh-CN" altLang="en-US" sz="4800" b="1" kern="100" dirty="0" smtClean="0">
                <a:solidFill>
                  <a:srgbClr val="FFC000"/>
                </a:solidFill>
                <a:latin typeface="Calibri" panose="020F0502020204030204" pitchFamily="34" charset="0"/>
                <a:ea typeface="宋体" panose="02010600030101010101" pitchFamily="2" charset="-122"/>
                <a:cs typeface="Times New Roman" panose="02020603050405020304" pitchFamily="18" charset="0"/>
              </a:rPr>
              <a:t>（四）</a:t>
            </a:r>
            <a:endParaRPr lang="zh-CN" altLang="zh-CN" sz="2000" kern="100" dirty="0">
              <a:solidFill>
                <a:srgbClr val="FFC000"/>
              </a:solidFill>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5" name="文本框 4"/>
          <p:cNvSpPr txBox="1"/>
          <p:nvPr/>
        </p:nvSpPr>
        <p:spPr>
          <a:xfrm>
            <a:off x="7290147" y="1856215"/>
            <a:ext cx="2517988" cy="4154984"/>
          </a:xfrm>
          <a:prstGeom prst="rect">
            <a:avLst/>
          </a:prstGeom>
          <a:noFill/>
        </p:spPr>
        <p:txBody>
          <a:bodyPr wrap="square" rtlCol="0">
            <a:spAutoFit/>
          </a:bodyPr>
          <a:lstStyle/>
          <a:p>
            <a:r>
              <a:rPr lang="zh-CN" altLang="en-US" sz="2400" dirty="0"/>
              <a:t>四、不要等口渴了才喝水，因为口渴已表示身体已经缺水了。最理想的是根据气温的高低，每天喝</a:t>
            </a:r>
            <a:r>
              <a:rPr lang="en-US" altLang="zh-CN" sz="2400" dirty="0"/>
              <a:t>1.5</a:t>
            </a:r>
            <a:r>
              <a:rPr lang="zh-CN" altLang="en-US" sz="2400" dirty="0"/>
              <a:t>至</a:t>
            </a:r>
            <a:r>
              <a:rPr lang="en-US" altLang="zh-CN" sz="2400" dirty="0"/>
              <a:t>2</a:t>
            </a:r>
            <a:r>
              <a:rPr lang="zh-CN" altLang="en-US" sz="2400" dirty="0"/>
              <a:t>升水。出汗较多时可适当补充一些盐水，弥补人体因出汗而失去的盐分</a:t>
            </a:r>
            <a:r>
              <a:rPr lang="zh-CN" altLang="en-US" sz="2400" dirty="0" smtClean="0"/>
              <a:t>。</a:t>
            </a:r>
            <a:endParaRPr lang="zh-CN" altLang="en-US" sz="2400" dirty="0"/>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014" y="1970246"/>
            <a:ext cx="2764551" cy="1946042"/>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2566" y="1952827"/>
            <a:ext cx="2840216" cy="1963461"/>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692" y="3916288"/>
            <a:ext cx="2839995" cy="1980441"/>
          </a:xfrm>
          <a:prstGeom prst="rect">
            <a:avLst/>
          </a:prstGeom>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7686" y="3916288"/>
            <a:ext cx="2835095" cy="1946042"/>
          </a:xfrm>
          <a:prstGeom prst="rect">
            <a:avLst/>
          </a:prstGeom>
        </p:spPr>
      </p:pic>
    </p:spTree>
    <p:extLst>
      <p:ext uri="{BB962C8B-B14F-4D97-AF65-F5344CB8AC3E}">
        <p14:creationId xmlns:p14="http://schemas.microsoft.com/office/powerpoint/2010/main" val="224183167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21"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2000"/>
                                        <p:tgtEl>
                                          <p:spTgt spid="2"/>
                                        </p:tgtEl>
                                      </p:cBhvr>
                                    </p:animEffect>
                                  </p:childTnLst>
                                </p:cTn>
                              </p:par>
                              <p:par>
                                <p:cTn id="11" presetID="21" presetClass="entr" presetSubtype="1"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par>
                                <p:cTn id="14" presetID="21" presetClass="entr" presetSubtype="1"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heel(1)">
                                      <p:cBhvr>
                                        <p:cTn id="16" dur="2000"/>
                                        <p:tgtEl>
                                          <p:spTgt spid="9"/>
                                        </p:tgtEl>
                                      </p:cBhvr>
                                    </p:animEffect>
                                  </p:childTnLst>
                                </p:cTn>
                              </p:par>
                              <p:par>
                                <p:cTn id="17" presetID="21" presetClass="entr" presetSubtype="1"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heel(1)">
                                      <p:cBhvr>
                                        <p:cTn id="1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220723" y="186071"/>
            <a:ext cx="5208104" cy="769441"/>
          </a:xfrm>
          <a:prstGeom prst="rect">
            <a:avLst/>
          </a:prstGeom>
          <a:noFill/>
        </p:spPr>
        <p:txBody>
          <a:bodyPr wrap="square" rtlCol="0">
            <a:spAutoFit/>
          </a:bodyPr>
          <a:lstStyle/>
          <a:p>
            <a:r>
              <a:rPr lang="zh-CN" altLang="en-US" sz="4400" b="1" dirty="0" smtClean="0">
                <a:solidFill>
                  <a:srgbClr val="FFC000"/>
                </a:solidFill>
              </a:rPr>
              <a:t>夏季消暑食物</a:t>
            </a:r>
            <a:endParaRPr lang="zh-CN" altLang="en-US" sz="4400" b="1" dirty="0">
              <a:solidFill>
                <a:srgbClr val="FFC000"/>
              </a:solidFill>
            </a:endParaRPr>
          </a:p>
        </p:txBody>
      </p:sp>
      <p:sp>
        <p:nvSpPr>
          <p:cNvPr id="6" name="文本框 5"/>
          <p:cNvSpPr txBox="1"/>
          <p:nvPr/>
        </p:nvSpPr>
        <p:spPr>
          <a:xfrm>
            <a:off x="583096" y="955512"/>
            <a:ext cx="8799444" cy="523220"/>
          </a:xfrm>
          <a:prstGeom prst="rect">
            <a:avLst/>
          </a:prstGeom>
          <a:noFill/>
        </p:spPr>
        <p:txBody>
          <a:bodyPr wrap="square" rtlCol="0">
            <a:spAutoFit/>
          </a:bodyPr>
          <a:lstStyle/>
          <a:p>
            <a:r>
              <a:rPr lang="zh-CN" altLang="en-US" sz="2800" dirty="0" smtClean="0">
                <a:solidFill>
                  <a:schemeClr val="accent5"/>
                </a:solidFill>
              </a:rPr>
              <a:t>西瓜 绿豆 黄瓜 冬瓜 茄子 苦瓜 丝瓜 陈醋 茶水 盐开水</a:t>
            </a:r>
            <a:endParaRPr lang="zh-CN" altLang="en-US" sz="2800" dirty="0">
              <a:solidFill>
                <a:schemeClr val="accent5"/>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23" y="1451198"/>
            <a:ext cx="2382780" cy="1593949"/>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3503" y="1451197"/>
            <a:ext cx="2127437" cy="1595578"/>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6730940" y="1448653"/>
            <a:ext cx="2126512" cy="1599037"/>
          </a:xfrm>
          <a:prstGeom prst="rect">
            <a:avLst/>
          </a:prstGeom>
        </p:spPr>
      </p:pic>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95630" y="3045147"/>
            <a:ext cx="2382779" cy="1738219"/>
          </a:xfrm>
          <a:prstGeom prst="rect">
            <a:avLst/>
          </a:prstGeom>
        </p:spPr>
      </p:pic>
      <p:pic>
        <p:nvPicPr>
          <p:cNvPr id="11" name="图片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78409" y="3045147"/>
            <a:ext cx="2317625" cy="1738219"/>
          </a:xfrm>
          <a:prstGeom prst="rect">
            <a:avLst/>
          </a:prstGeom>
        </p:spPr>
      </p:pic>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98775" y="3045146"/>
            <a:ext cx="2607926" cy="1738219"/>
          </a:xfrm>
          <a:prstGeom prst="rect">
            <a:avLst/>
          </a:prstGeom>
        </p:spPr>
      </p:pic>
      <p:pic>
        <p:nvPicPr>
          <p:cNvPr id="13" name="图片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0840" y="3045146"/>
            <a:ext cx="2317625" cy="1738219"/>
          </a:xfrm>
          <a:prstGeom prst="rect">
            <a:avLst/>
          </a:prstGeom>
        </p:spPr>
      </p:pic>
      <p:pic>
        <p:nvPicPr>
          <p:cNvPr id="14" name="图片 13"/>
          <p:cNvPicPr>
            <a:picLocks noChangeAspect="1"/>
          </p:cNvPicPr>
          <p:nvPr/>
        </p:nvPicPr>
        <p:blipFill rotWithShape="1">
          <a:blip r:embed="rId10" cstate="print">
            <a:extLst>
              <a:ext uri="{28A0092B-C50C-407E-A947-70E740481C1C}">
                <a14:useLocalDpi xmlns:a14="http://schemas.microsoft.com/office/drawing/2010/main" val="0"/>
              </a:ext>
            </a:extLst>
          </a:blip>
          <a:srcRect t="22995" b="9758"/>
          <a:stretch/>
        </p:blipFill>
        <p:spPr>
          <a:xfrm>
            <a:off x="2220723" y="4783366"/>
            <a:ext cx="2382780" cy="1602334"/>
          </a:xfrm>
          <a:prstGeom prst="rect">
            <a:avLst/>
          </a:prstGeom>
        </p:spPr>
      </p:pic>
      <p:pic>
        <p:nvPicPr>
          <p:cNvPr id="15" name="图片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03503" y="4783365"/>
            <a:ext cx="2391545" cy="1602335"/>
          </a:xfrm>
          <a:prstGeom prst="rect">
            <a:avLst/>
          </a:prstGeom>
        </p:spPr>
      </p:pic>
      <p:pic>
        <p:nvPicPr>
          <p:cNvPr id="16" name="图片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986283" y="4783364"/>
            <a:ext cx="2402332" cy="1602336"/>
          </a:xfrm>
          <a:prstGeom prst="rect">
            <a:avLst/>
          </a:prstGeom>
        </p:spPr>
      </p:pic>
    </p:spTree>
    <p:extLst>
      <p:ext uri="{BB962C8B-B14F-4D97-AF65-F5344CB8AC3E}">
        <p14:creationId xmlns:p14="http://schemas.microsoft.com/office/powerpoint/2010/main" val="274143495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anim calcmode="lin" valueType="num">
                                      <p:cBhvr>
                                        <p:cTn id="13" dur="2000" fill="hold"/>
                                        <p:tgtEl>
                                          <p:spTgt spid="8"/>
                                        </p:tgtEl>
                                        <p:attrNameLst>
                                          <p:attrName>ppt_w</p:attrName>
                                        </p:attrNameLst>
                                      </p:cBhvr>
                                      <p:tavLst>
                                        <p:tav tm="0" fmla="#ppt_w*sin(2.5*pi*$)">
                                          <p:val>
                                            <p:fltVal val="0"/>
                                          </p:val>
                                        </p:tav>
                                        <p:tav tm="100000">
                                          <p:val>
                                            <p:fltVal val="1"/>
                                          </p:val>
                                        </p:tav>
                                      </p:tavLst>
                                    </p:anim>
                                    <p:anim calcmode="lin" valueType="num">
                                      <p:cBhvr>
                                        <p:cTn id="14" dur="2000" fill="hold"/>
                                        <p:tgtEl>
                                          <p:spTgt spid="8"/>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anim calcmode="lin" valueType="num">
                                      <p:cBhvr>
                                        <p:cTn id="18" dur="2000" fill="hold"/>
                                        <p:tgtEl>
                                          <p:spTgt spid="9"/>
                                        </p:tgtEl>
                                        <p:attrNameLst>
                                          <p:attrName>ppt_w</p:attrName>
                                        </p:attrNameLst>
                                      </p:cBhvr>
                                      <p:tavLst>
                                        <p:tav tm="0" fmla="#ppt_w*sin(2.5*pi*$)">
                                          <p:val>
                                            <p:fltVal val="0"/>
                                          </p:val>
                                        </p:tav>
                                        <p:tav tm="100000">
                                          <p:val>
                                            <p:fltVal val="1"/>
                                          </p:val>
                                        </p:tav>
                                      </p:tavLst>
                                    </p:anim>
                                    <p:anim calcmode="lin" valueType="num">
                                      <p:cBhvr>
                                        <p:cTn id="19" dur="2000" fill="hold"/>
                                        <p:tgtEl>
                                          <p:spTgt spid="9"/>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2000"/>
                                        <p:tgtEl>
                                          <p:spTgt spid="13"/>
                                        </p:tgtEl>
                                      </p:cBhvr>
                                    </p:animEffect>
                                    <p:anim calcmode="lin" valueType="num">
                                      <p:cBhvr>
                                        <p:cTn id="23" dur="2000" fill="hold"/>
                                        <p:tgtEl>
                                          <p:spTgt spid="13"/>
                                        </p:tgtEl>
                                        <p:attrNameLst>
                                          <p:attrName>ppt_w</p:attrName>
                                        </p:attrNameLst>
                                      </p:cBhvr>
                                      <p:tavLst>
                                        <p:tav tm="0" fmla="#ppt_w*sin(2.5*pi*$)">
                                          <p:val>
                                            <p:fltVal val="0"/>
                                          </p:val>
                                        </p:tav>
                                        <p:tav tm="100000">
                                          <p:val>
                                            <p:fltVal val="1"/>
                                          </p:val>
                                        </p:tav>
                                      </p:tavLst>
                                    </p:anim>
                                    <p:anim calcmode="lin" valueType="num">
                                      <p:cBhvr>
                                        <p:cTn id="24" dur="2000" fill="hold"/>
                                        <p:tgtEl>
                                          <p:spTgt spid="13"/>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2000"/>
                                        <p:tgtEl>
                                          <p:spTgt spid="12"/>
                                        </p:tgtEl>
                                      </p:cBhvr>
                                    </p:animEffect>
                                    <p:anim calcmode="lin" valueType="num">
                                      <p:cBhvr>
                                        <p:cTn id="28" dur="2000" fill="hold"/>
                                        <p:tgtEl>
                                          <p:spTgt spid="12"/>
                                        </p:tgtEl>
                                        <p:attrNameLst>
                                          <p:attrName>ppt_w</p:attrName>
                                        </p:attrNameLst>
                                      </p:cBhvr>
                                      <p:tavLst>
                                        <p:tav tm="0" fmla="#ppt_w*sin(2.5*pi*$)">
                                          <p:val>
                                            <p:fltVal val="0"/>
                                          </p:val>
                                        </p:tav>
                                        <p:tav tm="100000">
                                          <p:val>
                                            <p:fltVal val="1"/>
                                          </p:val>
                                        </p:tav>
                                      </p:tavLst>
                                    </p:anim>
                                    <p:anim calcmode="lin" valueType="num">
                                      <p:cBhvr>
                                        <p:cTn id="29" dur="2000" fill="hold"/>
                                        <p:tgtEl>
                                          <p:spTgt spid="12"/>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2000"/>
                                        <p:tgtEl>
                                          <p:spTgt spid="10"/>
                                        </p:tgtEl>
                                      </p:cBhvr>
                                    </p:animEffect>
                                    <p:anim calcmode="lin" valueType="num">
                                      <p:cBhvr>
                                        <p:cTn id="33" dur="2000" fill="hold"/>
                                        <p:tgtEl>
                                          <p:spTgt spid="10"/>
                                        </p:tgtEl>
                                        <p:attrNameLst>
                                          <p:attrName>ppt_w</p:attrName>
                                        </p:attrNameLst>
                                      </p:cBhvr>
                                      <p:tavLst>
                                        <p:tav tm="0" fmla="#ppt_w*sin(2.5*pi*$)">
                                          <p:val>
                                            <p:fltVal val="0"/>
                                          </p:val>
                                        </p:tav>
                                        <p:tav tm="100000">
                                          <p:val>
                                            <p:fltVal val="1"/>
                                          </p:val>
                                        </p:tav>
                                      </p:tavLst>
                                    </p:anim>
                                    <p:anim calcmode="lin" valueType="num">
                                      <p:cBhvr>
                                        <p:cTn id="34" dur="2000" fill="hold"/>
                                        <p:tgtEl>
                                          <p:spTgt spid="10"/>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000"/>
                                        <p:tgtEl>
                                          <p:spTgt spid="11"/>
                                        </p:tgtEl>
                                      </p:cBhvr>
                                    </p:animEffect>
                                    <p:anim calcmode="lin" valueType="num">
                                      <p:cBhvr>
                                        <p:cTn id="38" dur="2000" fill="hold"/>
                                        <p:tgtEl>
                                          <p:spTgt spid="11"/>
                                        </p:tgtEl>
                                        <p:attrNameLst>
                                          <p:attrName>ppt_w</p:attrName>
                                        </p:attrNameLst>
                                      </p:cBhvr>
                                      <p:tavLst>
                                        <p:tav tm="0" fmla="#ppt_w*sin(2.5*pi*$)">
                                          <p:val>
                                            <p:fltVal val="0"/>
                                          </p:val>
                                        </p:tav>
                                        <p:tav tm="100000">
                                          <p:val>
                                            <p:fltVal val="1"/>
                                          </p:val>
                                        </p:tav>
                                      </p:tavLst>
                                    </p:anim>
                                    <p:anim calcmode="lin" valueType="num">
                                      <p:cBhvr>
                                        <p:cTn id="39" dur="2000" fill="hold"/>
                                        <p:tgtEl>
                                          <p:spTgt spid="11"/>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2000"/>
                                        <p:tgtEl>
                                          <p:spTgt spid="14"/>
                                        </p:tgtEl>
                                      </p:cBhvr>
                                    </p:animEffect>
                                    <p:anim calcmode="lin" valueType="num">
                                      <p:cBhvr>
                                        <p:cTn id="43" dur="2000" fill="hold"/>
                                        <p:tgtEl>
                                          <p:spTgt spid="14"/>
                                        </p:tgtEl>
                                        <p:attrNameLst>
                                          <p:attrName>ppt_w</p:attrName>
                                        </p:attrNameLst>
                                      </p:cBhvr>
                                      <p:tavLst>
                                        <p:tav tm="0" fmla="#ppt_w*sin(2.5*pi*$)">
                                          <p:val>
                                            <p:fltVal val="0"/>
                                          </p:val>
                                        </p:tav>
                                        <p:tav tm="100000">
                                          <p:val>
                                            <p:fltVal val="1"/>
                                          </p:val>
                                        </p:tav>
                                      </p:tavLst>
                                    </p:anim>
                                    <p:anim calcmode="lin" valueType="num">
                                      <p:cBhvr>
                                        <p:cTn id="44" dur="2000" fill="hold"/>
                                        <p:tgtEl>
                                          <p:spTgt spid="14"/>
                                        </p:tgtEl>
                                        <p:attrNameLst>
                                          <p:attrName>ppt_h</p:attrName>
                                        </p:attrNameLst>
                                      </p:cBhvr>
                                      <p:tavLst>
                                        <p:tav tm="0">
                                          <p:val>
                                            <p:strVal val="#ppt_h"/>
                                          </p:val>
                                        </p:tav>
                                        <p:tav tm="100000">
                                          <p:val>
                                            <p:strVal val="#ppt_h"/>
                                          </p:val>
                                        </p:tav>
                                      </p:tavLst>
                                    </p:anim>
                                  </p:childTnLst>
                                </p:cTn>
                              </p:par>
                              <p:par>
                                <p:cTn id="45" presetID="45"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2000"/>
                                        <p:tgtEl>
                                          <p:spTgt spid="15"/>
                                        </p:tgtEl>
                                      </p:cBhvr>
                                    </p:animEffect>
                                    <p:anim calcmode="lin" valueType="num">
                                      <p:cBhvr>
                                        <p:cTn id="48" dur="2000" fill="hold"/>
                                        <p:tgtEl>
                                          <p:spTgt spid="15"/>
                                        </p:tgtEl>
                                        <p:attrNameLst>
                                          <p:attrName>ppt_w</p:attrName>
                                        </p:attrNameLst>
                                      </p:cBhvr>
                                      <p:tavLst>
                                        <p:tav tm="0" fmla="#ppt_w*sin(2.5*pi*$)">
                                          <p:val>
                                            <p:fltVal val="0"/>
                                          </p:val>
                                        </p:tav>
                                        <p:tav tm="100000">
                                          <p:val>
                                            <p:fltVal val="1"/>
                                          </p:val>
                                        </p:tav>
                                      </p:tavLst>
                                    </p:anim>
                                    <p:anim calcmode="lin" valueType="num">
                                      <p:cBhvr>
                                        <p:cTn id="49" dur="2000" fill="hold"/>
                                        <p:tgtEl>
                                          <p:spTgt spid="15"/>
                                        </p:tgtEl>
                                        <p:attrNameLst>
                                          <p:attrName>ppt_h</p:attrName>
                                        </p:attrNameLst>
                                      </p:cBhvr>
                                      <p:tavLst>
                                        <p:tav tm="0">
                                          <p:val>
                                            <p:strVal val="#ppt_h"/>
                                          </p:val>
                                        </p:tav>
                                        <p:tav tm="100000">
                                          <p:val>
                                            <p:strVal val="#ppt_h"/>
                                          </p:val>
                                        </p:tav>
                                      </p:tavLst>
                                    </p:anim>
                                  </p:childTnLst>
                                </p:cTn>
                              </p:par>
                              <p:par>
                                <p:cTn id="50" presetID="45" presetClass="entr" presetSubtype="0"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2000"/>
                                        <p:tgtEl>
                                          <p:spTgt spid="16"/>
                                        </p:tgtEl>
                                      </p:cBhvr>
                                    </p:animEffect>
                                    <p:anim calcmode="lin" valueType="num">
                                      <p:cBhvr>
                                        <p:cTn id="53" dur="2000" fill="hold"/>
                                        <p:tgtEl>
                                          <p:spTgt spid="16"/>
                                        </p:tgtEl>
                                        <p:attrNameLst>
                                          <p:attrName>ppt_w</p:attrName>
                                        </p:attrNameLst>
                                      </p:cBhvr>
                                      <p:tavLst>
                                        <p:tav tm="0" fmla="#ppt_w*sin(2.5*pi*$)">
                                          <p:val>
                                            <p:fltVal val="0"/>
                                          </p:val>
                                        </p:tav>
                                        <p:tav tm="100000">
                                          <p:val>
                                            <p:fltVal val="1"/>
                                          </p:val>
                                        </p:tav>
                                      </p:tavLst>
                                    </p:anim>
                                    <p:anim calcmode="lin" valueType="num">
                                      <p:cBhvr>
                                        <p:cTn id="54" dur="20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6" presetClass="entr" presetSubtype="16"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circle(in)">
                                      <p:cBhvr>
                                        <p:cTn id="5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2343" y="704538"/>
            <a:ext cx="10730182" cy="5966086"/>
          </a:xfrm>
        </p:spPr>
        <p:txBody>
          <a:bodyPr>
            <a:normAutofit/>
          </a:bodyPr>
          <a:lstStyle/>
          <a:p>
            <a:r>
              <a:rPr lang="zh-CN" altLang="en-US" dirty="0" smtClean="0"/>
              <a:t>       西瓜</a:t>
            </a:r>
            <a:r>
              <a:rPr lang="zh-CN" altLang="en-US" dirty="0"/>
              <a:t>：不但能清热解毒、除烦止渴，而且能利尿，帮助消化，因此，人们一定要吃些西瓜，特别是从事露天工作或在室内高温环境下工作的人。西瓜汁中还含有人体所需丰富的营养物质，如蔗糖、葡萄糖、果糖、瓜氨酸、丙酸、丙氨酸、谷氨酸、精氨酸、磷酸、苹果酸、盐类，以及胡萝卜素、维生素</a:t>
            </a:r>
            <a:r>
              <a:rPr lang="en-US" altLang="zh-CN" dirty="0"/>
              <a:t>C</a:t>
            </a:r>
            <a:r>
              <a:rPr lang="zh-CN" altLang="en-US" dirty="0"/>
              <a:t>等。</a:t>
            </a:r>
          </a:p>
          <a:p>
            <a:r>
              <a:rPr lang="zh-CN" altLang="en-US" dirty="0"/>
              <a:t>　　绿豆：工作和劳动之余，喝一碗绿豆汤，自有神清气爽、烦渴尽去、暑热全消、心旷神怡之感，这是由于绿豆具有清热解暑、止渴利尿的功效。</a:t>
            </a:r>
          </a:p>
          <a:p>
            <a:r>
              <a:rPr lang="zh-CN" altLang="en-US" dirty="0"/>
              <a:t>　　黄瓜：</a:t>
            </a:r>
            <a:r>
              <a:rPr lang="en-US" altLang="zh-CN" dirty="0"/>
              <a:t>《</a:t>
            </a:r>
            <a:r>
              <a:rPr lang="zh-CN" altLang="en-US" dirty="0"/>
              <a:t>本草求真</a:t>
            </a:r>
            <a:r>
              <a:rPr lang="en-US" altLang="zh-CN" dirty="0"/>
              <a:t>》</a:t>
            </a:r>
            <a:r>
              <a:rPr lang="zh-CN" altLang="en-US" dirty="0"/>
              <a:t>里提到黄瓜“气味甘寒，服此能清热利水”，因此，炎热的夏天多吃些黄瓜是有好处的。黄瓜的含水量为</a:t>
            </a:r>
            <a:r>
              <a:rPr lang="en-US" altLang="zh-CN" dirty="0"/>
              <a:t>96%~98%</a:t>
            </a:r>
            <a:r>
              <a:rPr lang="zh-CN" altLang="en-US" dirty="0"/>
              <a:t>，为蔬菜中含水量最高的。它含的纤维素非常娇嫩，这对促进肠道中腐败食物的排泄和降低胆固醇均有一定作用。</a:t>
            </a:r>
          </a:p>
          <a:p>
            <a:r>
              <a:rPr lang="zh-CN" altLang="en-US" dirty="0"/>
              <a:t>　　冬瓜：有良好的清热解暑功效。夏季多吃些冬瓜，解渴消暑、利尿。因其利尿，且含钠极少，所以是慢性肾炎水肿、营养不良性水肿、孕妇水肿的消肿佳品。它含有多种维生素和人体所必需的微量元素，可调节人体的代谢平衡。</a:t>
            </a:r>
          </a:p>
          <a:p>
            <a:r>
              <a:rPr lang="zh-CN" altLang="en-US" dirty="0"/>
              <a:t>　　茄子：</a:t>
            </a:r>
            <a:r>
              <a:rPr lang="en-US" altLang="zh-CN" dirty="0"/>
              <a:t>《</a:t>
            </a:r>
            <a:r>
              <a:rPr lang="zh-CN" altLang="en-US" dirty="0"/>
              <a:t>本草纲目</a:t>
            </a:r>
            <a:r>
              <a:rPr lang="en-US" altLang="zh-CN" dirty="0"/>
              <a:t>》</a:t>
            </a:r>
            <a:r>
              <a:rPr lang="zh-CN" altLang="en-US" dirty="0"/>
              <a:t>上说“茄子味甘、性寒、无毒。主治寒热、五脏劳损及瘟病。吃茄子可散血止痛，去痢利尿，消肿宽肠”。</a:t>
            </a:r>
            <a:r>
              <a:rPr lang="en-US" altLang="zh-CN" dirty="0"/>
              <a:t>《</a:t>
            </a:r>
            <a:r>
              <a:rPr lang="zh-CN" altLang="en-US" dirty="0"/>
              <a:t>医林纂要</a:t>
            </a:r>
            <a:r>
              <a:rPr lang="en-US" altLang="zh-CN" dirty="0"/>
              <a:t>》</a:t>
            </a:r>
            <a:r>
              <a:rPr lang="zh-CN" altLang="en-US" dirty="0"/>
              <a:t>称茄子“宽中、散血、止泻”。现代医学研究表明，茄子中丰富的维生素</a:t>
            </a:r>
            <a:r>
              <a:rPr lang="en-US" altLang="zh-CN" dirty="0"/>
              <a:t>P</a:t>
            </a:r>
            <a:r>
              <a:rPr lang="zh-CN" altLang="en-US" dirty="0"/>
              <a:t>，可增强细胞间的粘着能力，能防治微血管脆裂出血和促进伤口愈合。因此，常吃茄子可防治脑溢血、高血压、动脉硬化等病症，对慢性胃炎等也有一定治疗作用。</a:t>
            </a:r>
          </a:p>
          <a:p>
            <a:endParaRPr lang="zh-CN" altLang="en-US" dirty="0"/>
          </a:p>
        </p:txBody>
      </p:sp>
    </p:spTree>
    <p:extLst>
      <p:ext uri="{BB962C8B-B14F-4D97-AF65-F5344CB8AC3E}">
        <p14:creationId xmlns:p14="http://schemas.microsoft.com/office/powerpoint/2010/main" val="19427984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87392" y="389745"/>
            <a:ext cx="11404739" cy="6190938"/>
          </a:xfrm>
        </p:spPr>
        <p:txBody>
          <a:bodyPr>
            <a:normAutofit lnSpcReduction="10000"/>
          </a:bodyPr>
          <a:lstStyle/>
          <a:p>
            <a:r>
              <a:rPr lang="zh-CN" altLang="en-US" dirty="0" smtClean="0"/>
              <a:t>       盐</a:t>
            </a:r>
            <a:r>
              <a:rPr lang="zh-CN" altLang="en-US" dirty="0"/>
              <a:t>开水：中医称“白开水是百药之王”。从营养学观点来看，任何含糖饮料都不如白开水的价值大，因为纯净的白开水进入人体后能很快被胃吸收，进入血液循环发挥新陈代谢的功能，同时调节体温、清洁人体内环境。喝白开水应选择沸腾后自然冷却的新鲜凉开水</a:t>
            </a:r>
            <a:r>
              <a:rPr lang="en-US" altLang="zh-CN" dirty="0"/>
              <a:t>(20℃</a:t>
            </a:r>
            <a:r>
              <a:rPr lang="zh-CN" altLang="en-US" dirty="0"/>
              <a:t>至</a:t>
            </a:r>
            <a:r>
              <a:rPr lang="en-US" altLang="zh-CN" dirty="0"/>
              <a:t>25℃)</a:t>
            </a:r>
            <a:r>
              <a:rPr lang="zh-CN" altLang="en-US" dirty="0"/>
              <a:t>，这种白开水具有特异的生物活性，容易透过细胞膜进入细胞内，很快被吸收利用。喝白开水时最好加些盐。夏季高温，出汗过多，体内盐分减少，体内的渗透压就会失去平稳，从而出现中暑，而多喝些盐开水或盐茶水，可以补充体内失掉的盐分，从而达到防暑的功效。</a:t>
            </a:r>
          </a:p>
          <a:p>
            <a:r>
              <a:rPr lang="zh-CN" altLang="en-US" dirty="0"/>
              <a:t>　　茶水：有经验的保健医生常指导人们用喝茶的方式补钾。钾是人体内重要的微量元素，钾能维持神经和肌肉的正常功能，特别是心肌的正常运动。如果缺钾，人就会感到倦怠乏力，且耐热能力降低。缺钾严重时，会导致心律失常和全身肌无力。茶叶含钾较多，约占其比重的</a:t>
            </a:r>
            <a:r>
              <a:rPr lang="en-US" altLang="zh-CN" dirty="0"/>
              <a:t>1.5%</a:t>
            </a:r>
            <a:r>
              <a:rPr lang="zh-CN" altLang="en-US" dirty="0"/>
              <a:t>左右。钾容易随汗水排出，温度适宜的茶水应该是夏季首选饮品。</a:t>
            </a:r>
          </a:p>
          <a:p>
            <a:r>
              <a:rPr lang="zh-CN" altLang="en-US" dirty="0"/>
              <a:t>　　陈醋：夏季人们饮水较多，胃酸相应减少，使食欲减退。适量食醋可增加胃酸的浓度，生津开胃，帮助消化。如果在烹调时加些醋，可使胃酸增多增浓，从而增加食欲。夏季是肠道传染病流行季节，吃醋还能提高胃肠道的杀菌作用。另外，如在烹饪时加入几滴醋，就会减少蔬菜中维生素</a:t>
            </a:r>
            <a:r>
              <a:rPr lang="en-US" altLang="zh-CN" dirty="0"/>
              <a:t>C</a:t>
            </a:r>
            <a:r>
              <a:rPr lang="zh-CN" altLang="en-US" dirty="0"/>
              <a:t>的损失，而且有利于食物中铁的吸收。</a:t>
            </a:r>
          </a:p>
          <a:p>
            <a:r>
              <a:rPr lang="zh-CN" altLang="en-US" dirty="0"/>
              <a:t>　　苦瓜：有人把西瓜当成夏日解暑的珍宝，其实从理论上说最开胃爽口、祛暑清心的瓜类食品却是苦瓜。我国民间自古就有“苦味能清热”、“苦味能健胃”的经验之谈。中医认为，苦瓜味苦、性寒冷、能清热泻火。苦瓜的微苦滋味，吃后能刺激人体唾液、胃液分泌，使食欲大增，清热防暑，因此，夏食苦瓜正相宜。用鲜苦瓜捣汁或煎汤，对肝火目赤、胃热烦渴、胃脘痛、湿热痢疾，皆为辅助食疗佳品。苦瓜泡制的凉茶，饮后消暑怡神。</a:t>
            </a:r>
          </a:p>
          <a:p>
            <a:r>
              <a:rPr lang="zh-CN" altLang="en-US" dirty="0"/>
              <a:t>　　丝瓜：有清热解暑的功效。历代医药典籍和</a:t>
            </a:r>
            <a:r>
              <a:rPr lang="en-US" altLang="zh-CN" dirty="0"/>
              <a:t>《</a:t>
            </a:r>
            <a:r>
              <a:rPr lang="zh-CN" altLang="en-US" dirty="0"/>
              <a:t>本草纲目</a:t>
            </a:r>
            <a:r>
              <a:rPr lang="en-US" altLang="zh-CN" dirty="0"/>
              <a:t>》</a:t>
            </a:r>
            <a:r>
              <a:rPr lang="zh-CN" altLang="en-US" dirty="0"/>
              <a:t>皆说丝瓜能“清热利肠”。暑天吃些丝瓜汤，能消暑解热。做汤时烹煮时间不宜长，最好能保持丝瓜的鲜绿色泽。丝瓜皮和丝瓜花一起熬水代茶，也有防暑解热之效。</a:t>
            </a:r>
          </a:p>
          <a:p>
            <a:endParaRPr lang="zh-CN" altLang="en-US" dirty="0"/>
          </a:p>
        </p:txBody>
      </p:sp>
    </p:spTree>
    <p:extLst>
      <p:ext uri="{BB962C8B-B14F-4D97-AF65-F5344CB8AC3E}">
        <p14:creationId xmlns:p14="http://schemas.microsoft.com/office/powerpoint/2010/main" val="28641390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248524" y="1364105"/>
            <a:ext cx="6730584" cy="3046988"/>
          </a:xfrm>
          <a:prstGeom prst="rect">
            <a:avLst/>
          </a:prstGeom>
          <a:noFill/>
        </p:spPr>
        <p:txBody>
          <a:bodyPr wrap="square" rtlCol="0">
            <a:spAutoFit/>
          </a:bodyPr>
          <a:lstStyle/>
          <a:p>
            <a:r>
              <a:rPr lang="zh-CN" altLang="en-US" sz="4800" dirty="0" smtClean="0">
                <a:solidFill>
                  <a:srgbClr val="FFC000"/>
                </a:solidFill>
              </a:rPr>
              <a:t>      学习了这么多关于中暑的知识 无论多么炎热的夏天我们都不用怕了。</a:t>
            </a:r>
            <a:endParaRPr lang="zh-CN" altLang="en-US" sz="4800" dirty="0">
              <a:solidFill>
                <a:srgbClr val="FFC000"/>
              </a:solidFill>
            </a:endParaRPr>
          </a:p>
        </p:txBody>
      </p:sp>
    </p:spTree>
    <p:extLst>
      <p:ext uri="{BB962C8B-B14F-4D97-AF65-F5344CB8AC3E}">
        <p14:creationId xmlns:p14="http://schemas.microsoft.com/office/powerpoint/2010/main" val="277872159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theme/theme1.xml><?xml version="1.0" encoding="utf-8"?>
<a:theme xmlns:a="http://schemas.openxmlformats.org/drawingml/2006/main" name="平面">
  <a:themeElements>
    <a:clrScheme name="黄色">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平面">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平面">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314</TotalTime>
  <Words>1425</Words>
  <Application>Microsoft Office PowerPoint</Application>
  <PresentationFormat>宽屏</PresentationFormat>
  <Paragraphs>102</Paragraphs>
  <Slides>26</Slides>
  <Notes>2</Notes>
  <HiddenSlides>0</HiddenSlides>
  <MMClips>0</MMClips>
  <ScaleCrop>false</ScaleCrop>
  <HeadingPairs>
    <vt:vector size="6" baseType="variant">
      <vt:variant>
        <vt:lpstr>已用的字体</vt:lpstr>
      </vt:variant>
      <vt:variant>
        <vt:i4>10</vt:i4>
      </vt:variant>
      <vt:variant>
        <vt:lpstr>主题</vt:lpstr>
      </vt:variant>
      <vt:variant>
        <vt:i4>5</vt:i4>
      </vt:variant>
      <vt:variant>
        <vt:lpstr>幻灯片标题</vt:lpstr>
      </vt:variant>
      <vt:variant>
        <vt:i4>26</vt:i4>
      </vt:variant>
    </vt:vector>
  </HeadingPairs>
  <TitlesOfParts>
    <vt:vector size="41" baseType="lpstr">
      <vt:lpstr>方正姚体</vt:lpstr>
      <vt:lpstr>华文新魏</vt:lpstr>
      <vt:lpstr>隶书</vt:lpstr>
      <vt:lpstr>宋体</vt:lpstr>
      <vt:lpstr>微软雅黑</vt:lpstr>
      <vt:lpstr>Arial</vt:lpstr>
      <vt:lpstr>Calibri</vt:lpstr>
      <vt:lpstr>Times New Roman</vt:lpstr>
      <vt:lpstr>Trebuchet MS</vt:lpstr>
      <vt:lpstr>Wingdings 3</vt:lpstr>
      <vt:lpstr>平面</vt:lpstr>
      <vt:lpstr>Office 主题</vt:lpstr>
      <vt:lpstr>1_Office 主题</vt:lpstr>
      <vt:lpstr>2_Office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三、重症中暑</vt:lpstr>
      <vt:lpstr>1、热痉挛</vt:lpstr>
      <vt:lpstr>2、热衰竭</vt:lpstr>
      <vt:lpstr>3、热射病</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User</dc:creator>
  <cp:lastModifiedBy>Windows User</cp:lastModifiedBy>
  <cp:revision>32</cp:revision>
  <dcterms:created xsi:type="dcterms:W3CDTF">2015-07-28T08:35:33Z</dcterms:created>
  <dcterms:modified xsi:type="dcterms:W3CDTF">2015-08-03T09:47:00Z</dcterms:modified>
</cp:coreProperties>
</file>